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738" r:id="rId4"/>
  </p:sldMasterIdLst>
  <p:notesMasterIdLst>
    <p:notesMasterId r:id="rId36"/>
  </p:notesMasterIdLst>
  <p:handoutMasterIdLst>
    <p:handoutMasterId r:id="rId37"/>
  </p:handoutMasterIdLst>
  <p:sldIdLst>
    <p:sldId id="2405" r:id="rId5"/>
    <p:sldId id="2406" r:id="rId6"/>
    <p:sldId id="2424" r:id="rId7"/>
    <p:sldId id="2425" r:id="rId8"/>
    <p:sldId id="2426" r:id="rId9"/>
    <p:sldId id="2438" r:id="rId10"/>
    <p:sldId id="2428" r:id="rId11"/>
    <p:sldId id="2427" r:id="rId12"/>
    <p:sldId id="2410" r:id="rId13"/>
    <p:sldId id="2418" r:id="rId14"/>
    <p:sldId id="2417" r:id="rId15"/>
    <p:sldId id="2420" r:id="rId16"/>
    <p:sldId id="2419" r:id="rId17"/>
    <p:sldId id="2429" r:id="rId18"/>
    <p:sldId id="2439" r:id="rId19"/>
    <p:sldId id="2442" r:id="rId20"/>
    <p:sldId id="2443" r:id="rId21"/>
    <p:sldId id="2444" r:id="rId22"/>
    <p:sldId id="2445" r:id="rId23"/>
    <p:sldId id="2430" r:id="rId24"/>
    <p:sldId id="2416" r:id="rId25"/>
    <p:sldId id="2411" r:id="rId26"/>
    <p:sldId id="2431" r:id="rId27"/>
    <p:sldId id="2433" r:id="rId28"/>
    <p:sldId id="2414" r:id="rId29"/>
    <p:sldId id="2415" r:id="rId30"/>
    <p:sldId id="2434" r:id="rId31"/>
    <p:sldId id="2435" r:id="rId32"/>
    <p:sldId id="2436" r:id="rId33"/>
    <p:sldId id="2447" r:id="rId34"/>
    <p:sldId id="2446" r:id="rId35"/>
  </p:sldIdLst>
  <p:sldSz cx="9144000" cy="6858000" type="screen4x3"/>
  <p:notesSz cx="9939338" cy="68072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表紙" id="{2FE3439F-73F0-422E-BD19-09E430CE4AD6}">
          <p14:sldIdLst>
            <p14:sldId id="2405"/>
          </p14:sldIdLst>
        </p14:section>
        <p14:section name="調査に関する概要" id="{4A03C633-A358-4E30-A5D3-FCFB87FA7DC1}">
          <p14:sldIdLst>
            <p14:sldId id="2406"/>
            <p14:sldId id="2424"/>
            <p14:sldId id="2425"/>
            <p14:sldId id="2426"/>
          </p14:sldIdLst>
        </p14:section>
        <p14:section name="調査結果データに関する説明" id="{A51F9513-A6BA-4A60-9FB7-17A4A942F117}">
          <p14:sldIdLst>
            <p14:sldId id="2438"/>
            <p14:sldId id="2428"/>
            <p14:sldId id="2427"/>
            <p14:sldId id="2410"/>
            <p14:sldId id="2418"/>
            <p14:sldId id="2417"/>
            <p14:sldId id="2420"/>
            <p14:sldId id="2419"/>
            <p14:sldId id="2429"/>
          </p14:sldIdLst>
        </p14:section>
        <p14:section name="所属別傾向分析" id="{E4AD6CE3-C1C4-47E7-A880-1D8DAEC5F5A0}">
          <p14:sldIdLst>
            <p14:sldId id="2439"/>
            <p14:sldId id="2442"/>
            <p14:sldId id="2443"/>
            <p14:sldId id="2444"/>
          </p14:sldIdLst>
        </p14:section>
        <p14:section name="いわゆる「関西人」とは？" id="{517D7AE2-C933-401A-B7A9-CD5ED80360A3}">
          <p14:sldIdLst>
            <p14:sldId id="2445"/>
            <p14:sldId id="2430"/>
            <p14:sldId id="2416"/>
            <p14:sldId id="2411"/>
            <p14:sldId id="2431"/>
            <p14:sldId id="2433"/>
            <p14:sldId id="2414"/>
            <p14:sldId id="2415"/>
            <p14:sldId id="2434"/>
            <p14:sldId id="2435"/>
            <p14:sldId id="2436"/>
            <p14:sldId id="2447"/>
            <p14:sldId id="2446"/>
          </p14:sldIdLst>
        </p14:section>
      </p14:sectionLst>
    </p:ex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14" orient="horz" pos="2523" userDrawn="1">
          <p15:clr>
            <a:srgbClr val="A4A3A4"/>
          </p15:clr>
        </p15:guide>
        <p15:guide id="18" orient="horz" pos="709" userDrawn="1">
          <p15:clr>
            <a:srgbClr val="A4A3A4"/>
          </p15:clr>
        </p15:guide>
        <p15:guide id="21" pos="3107" userDrawn="1">
          <p15:clr>
            <a:srgbClr val="A4A3A4"/>
          </p15:clr>
        </p15:guide>
        <p15:guide id="24" pos="2653" userDrawn="1">
          <p15:clr>
            <a:srgbClr val="A4A3A4"/>
          </p15:clr>
        </p15:guide>
        <p15:guide id="26" orient="horz" pos="28" userDrawn="1">
          <p15:clr>
            <a:srgbClr val="A4A3A4"/>
          </p15:clr>
        </p15:guide>
        <p15:guide id="27" pos="2517" userDrawn="1">
          <p15:clr>
            <a:srgbClr val="A4A3A4"/>
          </p15:clr>
        </p15:guide>
        <p15:guide id="28" orient="horz" pos="3067" userDrawn="1">
          <p15:clr>
            <a:srgbClr val="A4A3A4"/>
          </p15:clr>
        </p15:guide>
        <p15:guide id="29" orient="horz" pos="3521" userDrawn="1">
          <p15:clr>
            <a:srgbClr val="A4A3A4"/>
          </p15:clr>
        </p15:guide>
        <p15:guide id="30" orient="horz" pos="2840" userDrawn="1">
          <p15:clr>
            <a:srgbClr val="A4A3A4"/>
          </p15:clr>
        </p15:guide>
        <p15:guide id="31" orient="horz" pos="2614" userDrawn="1">
          <p15:clr>
            <a:srgbClr val="A4A3A4"/>
          </p15:clr>
        </p15:guide>
        <p15:guide id="32" pos="1066" userDrawn="1">
          <p15:clr>
            <a:srgbClr val="A4A3A4"/>
          </p15:clr>
        </p15:guide>
        <p15:guide id="33" orient="horz" pos="3748" userDrawn="1">
          <p15:clr>
            <a:srgbClr val="A4A3A4"/>
          </p15:clr>
        </p15:guide>
        <p15:guide id="34" orient="horz" pos="3294" userDrawn="1">
          <p15:clr>
            <a:srgbClr val="A4A3A4"/>
          </p15:clr>
        </p15:guide>
        <p15:guide id="35" orient="horz" pos="1026" userDrawn="1">
          <p15:clr>
            <a:srgbClr val="A4A3A4"/>
          </p15:clr>
        </p15:guide>
        <p15:guide id="36" orient="horz" pos="2387" userDrawn="1">
          <p15:clr>
            <a:srgbClr val="A4A3A4"/>
          </p15:clr>
        </p15:guide>
        <p15:guide id="37" orient="horz" pos="2251" userDrawn="1">
          <p15:clr>
            <a:srgbClr val="A4A3A4"/>
          </p15:clr>
        </p15:guide>
        <p15:guide id="38" pos="1610" userDrawn="1">
          <p15:clr>
            <a:srgbClr val="A4A3A4"/>
          </p15:clr>
        </p15:guide>
        <p15:guide id="39" pos="431" userDrawn="1">
          <p15:clr>
            <a:srgbClr val="A4A3A4"/>
          </p15:clr>
        </p15:guide>
        <p15:guide id="40" orient="horz" pos="1661" userDrawn="1">
          <p15:clr>
            <a:srgbClr val="A4A3A4"/>
          </p15:clr>
        </p15:guide>
        <p15:guide id="41" pos="41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5" userDrawn="1">
          <p15:clr>
            <a:srgbClr val="A4A3A4"/>
          </p15:clr>
        </p15:guide>
        <p15:guide id="2" pos="313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kiKanauchi" initials="Y" lastIdx="2" clrIdx="0">
    <p:extLst>
      <p:ext uri="{19B8F6BF-5375-455C-9EA6-DF929625EA0E}">
        <p15:presenceInfo xmlns:p15="http://schemas.microsoft.com/office/powerpoint/2012/main" userId="YukiKanauch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069E1"/>
    <a:srgbClr val="D9D9D9"/>
    <a:srgbClr val="4472C4"/>
    <a:srgbClr val="3F69E1"/>
    <a:srgbClr val="F8FFFF"/>
    <a:srgbClr val="4483BC"/>
    <a:srgbClr val="E68E00"/>
    <a:srgbClr val="5A5A5A"/>
    <a:srgbClr val="E48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4376CD-A811-484E-9D8E-53FD6CF56834}" v="2291" dt="2024-11-01T00:43:34.9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8" autoAdjust="0"/>
    <p:restoredTop sz="86395" autoAdjust="0"/>
  </p:normalViewPr>
  <p:slideViewPr>
    <p:cSldViewPr>
      <p:cViewPr varScale="1">
        <p:scale>
          <a:sx n="128" d="100"/>
          <a:sy n="128" d="100"/>
        </p:scale>
        <p:origin x="1472" y="176"/>
      </p:cViewPr>
      <p:guideLst>
        <p:guide pos="2880"/>
        <p:guide orient="horz" pos="2523"/>
        <p:guide orient="horz" pos="709"/>
        <p:guide pos="3107"/>
        <p:guide pos="2653"/>
        <p:guide orient="horz" pos="28"/>
        <p:guide pos="2517"/>
        <p:guide orient="horz" pos="3067"/>
        <p:guide orient="horz" pos="3521"/>
        <p:guide orient="horz" pos="2840"/>
        <p:guide orient="horz" pos="2614"/>
        <p:guide pos="1066"/>
        <p:guide orient="horz" pos="3748"/>
        <p:guide orient="horz" pos="3294"/>
        <p:guide orient="horz" pos="1026"/>
        <p:guide orient="horz" pos="2387"/>
        <p:guide orient="horz" pos="2251"/>
        <p:guide pos="1610"/>
        <p:guide pos="431"/>
        <p:guide orient="horz" pos="1661"/>
        <p:guide pos="41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-5016"/>
    </p:cViewPr>
  </p:sorterViewPr>
  <p:notesViewPr>
    <p:cSldViewPr>
      <p:cViewPr varScale="1">
        <p:scale>
          <a:sx n="114" d="100"/>
          <a:sy n="114" d="100"/>
        </p:scale>
        <p:origin x="270" y="84"/>
      </p:cViewPr>
      <p:guideLst>
        <p:guide orient="horz" pos="2145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石橋　明大" userId="a415fed7-91c3-4307-a9d6-b7846044f5c2" providerId="ADAL" clId="{083BAD3A-52FB-4446-96D1-890A889E3305}"/>
    <pc:docChg chg="undo custSel addSld delSld modSld">
      <pc:chgData name="石橋　明大" userId="a415fed7-91c3-4307-a9d6-b7846044f5c2" providerId="ADAL" clId="{083BAD3A-52FB-4446-96D1-890A889E3305}" dt="2024-10-20T16:08:56.335" v="555"/>
      <pc:docMkLst>
        <pc:docMk/>
      </pc:docMkLst>
      <pc:sldChg chg="del">
        <pc:chgData name="石橋　明大" userId="a415fed7-91c3-4307-a9d6-b7846044f5c2" providerId="ADAL" clId="{083BAD3A-52FB-4446-96D1-890A889E3305}" dt="2024-10-20T10:15:06.564" v="20" actId="47"/>
        <pc:sldMkLst>
          <pc:docMk/>
          <pc:sldMk cId="373923512" sldId="2404"/>
        </pc:sldMkLst>
      </pc:sldChg>
      <pc:sldChg chg="modSp new mod">
        <pc:chgData name="石橋　明大" userId="a415fed7-91c3-4307-a9d6-b7846044f5c2" providerId="ADAL" clId="{083BAD3A-52FB-4446-96D1-890A889E3305}" dt="2024-10-20T10:15:56.245" v="152"/>
        <pc:sldMkLst>
          <pc:docMk/>
          <pc:sldMk cId="476072690" sldId="2405"/>
        </pc:sldMkLst>
        <pc:spChg chg="mod">
          <ac:chgData name="石橋　明大" userId="a415fed7-91c3-4307-a9d6-b7846044f5c2" providerId="ADAL" clId="{083BAD3A-52FB-4446-96D1-890A889E3305}" dt="2024-10-20T10:15:37.486" v="97" actId="242"/>
          <ac:spMkLst>
            <pc:docMk/>
            <pc:sldMk cId="476072690" sldId="2405"/>
            <ac:spMk id="2" creationId="{D054A3A4-8A43-1908-6246-5ED2404A4667}"/>
          </ac:spMkLst>
        </pc:spChg>
        <pc:spChg chg="mod">
          <ac:chgData name="石橋　明大" userId="a415fed7-91c3-4307-a9d6-b7846044f5c2" providerId="ADAL" clId="{083BAD3A-52FB-4446-96D1-890A889E3305}" dt="2024-10-20T10:15:56.245" v="152"/>
          <ac:spMkLst>
            <pc:docMk/>
            <pc:sldMk cId="476072690" sldId="2405"/>
            <ac:spMk id="3" creationId="{233F9E20-F1D4-2D2D-2A74-3748FDE45B53}"/>
          </ac:spMkLst>
        </pc:spChg>
      </pc:sldChg>
      <pc:sldChg chg="modSp new mod">
        <pc:chgData name="石橋　明大" userId="a415fed7-91c3-4307-a9d6-b7846044f5c2" providerId="ADAL" clId="{083BAD3A-52FB-4446-96D1-890A889E3305}" dt="2024-10-20T13:37:47.169" v="194"/>
        <pc:sldMkLst>
          <pc:docMk/>
          <pc:sldMk cId="1429353988" sldId="2406"/>
        </pc:sldMkLst>
        <pc:spChg chg="mod">
          <ac:chgData name="石橋　明大" userId="a415fed7-91c3-4307-a9d6-b7846044f5c2" providerId="ADAL" clId="{083BAD3A-52FB-4446-96D1-890A889E3305}" dt="2024-10-20T10:21:10.924" v="162"/>
          <ac:spMkLst>
            <pc:docMk/>
            <pc:sldMk cId="1429353988" sldId="2406"/>
            <ac:spMk id="2" creationId="{1A77CABB-BF6C-68CB-9D6C-BAB83BF2F0B4}"/>
          </ac:spMkLst>
        </pc:spChg>
        <pc:spChg chg="mod">
          <ac:chgData name="石橋　明大" userId="a415fed7-91c3-4307-a9d6-b7846044f5c2" providerId="ADAL" clId="{083BAD3A-52FB-4446-96D1-890A889E3305}" dt="2024-10-20T13:37:47.169" v="194"/>
          <ac:spMkLst>
            <pc:docMk/>
            <pc:sldMk cId="1429353988" sldId="2406"/>
            <ac:spMk id="3" creationId="{292A8332-2B8F-5699-7F40-67E7F28224CA}"/>
          </ac:spMkLst>
        </pc:spChg>
      </pc:sldChg>
      <pc:sldChg chg="new del">
        <pc:chgData name="石橋　明大" userId="a415fed7-91c3-4307-a9d6-b7846044f5c2" providerId="ADAL" clId="{083BAD3A-52FB-4446-96D1-890A889E3305}" dt="2024-10-20T15:59:53.438" v="219" actId="47"/>
        <pc:sldMkLst>
          <pc:docMk/>
          <pc:sldMk cId="1667520090" sldId="2407"/>
        </pc:sldMkLst>
      </pc:sldChg>
      <pc:sldChg chg="modSp new mod">
        <pc:chgData name="石橋　明大" userId="a415fed7-91c3-4307-a9d6-b7846044f5c2" providerId="ADAL" clId="{083BAD3A-52FB-4446-96D1-890A889E3305}" dt="2024-10-20T13:38:27.040" v="218"/>
        <pc:sldMkLst>
          <pc:docMk/>
          <pc:sldMk cId="3656690471" sldId="2408"/>
        </pc:sldMkLst>
      </pc:sldChg>
      <pc:sldChg chg="new del">
        <pc:chgData name="石橋　明大" userId="a415fed7-91c3-4307-a9d6-b7846044f5c2" providerId="ADAL" clId="{083BAD3A-52FB-4446-96D1-890A889E3305}" dt="2024-10-20T16:00:01.869" v="222" actId="47"/>
        <pc:sldMkLst>
          <pc:docMk/>
          <pc:sldMk cId="1793403758" sldId="2409"/>
        </pc:sldMkLst>
      </pc:sldChg>
      <pc:sldChg chg="new del">
        <pc:chgData name="石橋　明大" userId="a415fed7-91c3-4307-a9d6-b7846044f5c2" providerId="ADAL" clId="{083BAD3A-52FB-4446-96D1-890A889E3305}" dt="2024-10-20T13:38:15.826" v="198" actId="47"/>
        <pc:sldMkLst>
          <pc:docMk/>
          <pc:sldMk cId="1829756304" sldId="2409"/>
        </pc:sldMkLst>
      </pc:sldChg>
      <pc:sldChg chg="addSp modSp new mod">
        <pc:chgData name="石橋　明大" userId="a415fed7-91c3-4307-a9d6-b7846044f5c2" providerId="ADAL" clId="{083BAD3A-52FB-4446-96D1-890A889E3305}" dt="2024-10-20T16:08:56.335" v="555"/>
        <pc:sldMkLst>
          <pc:docMk/>
          <pc:sldMk cId="3521038717" sldId="2410"/>
        </pc:sldMkLst>
        <pc:spChg chg="mod">
          <ac:chgData name="石橋　明大" userId="a415fed7-91c3-4307-a9d6-b7846044f5c2" providerId="ADAL" clId="{083BAD3A-52FB-4446-96D1-890A889E3305}" dt="2024-10-20T16:06:56.870" v="529"/>
          <ac:spMkLst>
            <pc:docMk/>
            <pc:sldMk cId="3521038717" sldId="2410"/>
            <ac:spMk id="2" creationId="{BD6B9733-4F2B-2292-561C-B96B1F7C7B19}"/>
          </ac:spMkLst>
        </pc:spChg>
        <pc:spChg chg="mod">
          <ac:chgData name="石橋　明大" userId="a415fed7-91c3-4307-a9d6-b7846044f5c2" providerId="ADAL" clId="{083BAD3A-52FB-4446-96D1-890A889E3305}" dt="2024-10-20T16:08:56.335" v="555"/>
          <ac:spMkLst>
            <pc:docMk/>
            <pc:sldMk cId="3521038717" sldId="2410"/>
            <ac:spMk id="3" creationId="{374C944E-2394-E16E-B1BD-621B3A9D56F5}"/>
          </ac:spMkLst>
        </pc:spChg>
        <pc:spChg chg="add mod">
          <ac:chgData name="石橋　明大" userId="a415fed7-91c3-4307-a9d6-b7846044f5c2" providerId="ADAL" clId="{083BAD3A-52FB-4446-96D1-890A889E3305}" dt="2024-10-20T16:05:49.099" v="443" actId="164"/>
          <ac:spMkLst>
            <pc:docMk/>
            <pc:sldMk cId="3521038717" sldId="2410"/>
            <ac:spMk id="4" creationId="{671261E3-E181-2CD4-1AC4-324D48A1385A}"/>
          </ac:spMkLst>
        </pc:spChg>
        <pc:spChg chg="add mod ord">
          <ac:chgData name="石橋　明大" userId="a415fed7-91c3-4307-a9d6-b7846044f5c2" providerId="ADAL" clId="{083BAD3A-52FB-4446-96D1-890A889E3305}" dt="2024-10-20T16:06:09.738" v="446" actId="14100"/>
          <ac:spMkLst>
            <pc:docMk/>
            <pc:sldMk cId="3521038717" sldId="2410"/>
            <ac:spMk id="5" creationId="{B35EB845-0F24-8C28-EAF7-A43C8CFC4486}"/>
          </ac:spMkLst>
        </pc:spChg>
        <pc:grpChg chg="add mod">
          <ac:chgData name="石橋　明大" userId="a415fed7-91c3-4307-a9d6-b7846044f5c2" providerId="ADAL" clId="{083BAD3A-52FB-4446-96D1-890A889E3305}" dt="2024-10-20T16:05:59.783" v="445" actId="14100"/>
          <ac:grpSpMkLst>
            <pc:docMk/>
            <pc:sldMk cId="3521038717" sldId="2410"/>
            <ac:grpSpMk id="6" creationId="{8C5EF416-DFE0-D120-B07D-3950A37603C3}"/>
          </ac:grpSpMkLst>
        </pc:grpChg>
      </pc:sldChg>
    </pc:docChg>
  </pc:docChgLst>
  <pc:docChgLst>
    <pc:chgData name="石橋　明大" userId="a415fed7-91c3-4307-a9d6-b7846044f5c2" providerId="ADAL" clId="{F44376CD-A811-484E-9D8E-53FD6CF56834}"/>
    <pc:docChg chg="undo redo custSel addSld delSld modSld sldOrd addSection modSection">
      <pc:chgData name="石橋　明大" userId="a415fed7-91c3-4307-a9d6-b7846044f5c2" providerId="ADAL" clId="{F44376CD-A811-484E-9D8E-53FD6CF56834}" dt="2024-11-01T00:43:39.242" v="14074" actId="20577"/>
      <pc:docMkLst>
        <pc:docMk/>
      </pc:docMkLst>
      <pc:sldChg chg="modSp mod">
        <pc:chgData name="石橋　明大" userId="a415fed7-91c3-4307-a9d6-b7846044f5c2" providerId="ADAL" clId="{F44376CD-A811-484E-9D8E-53FD6CF56834}" dt="2024-11-01T00:42:40.647" v="14034"/>
        <pc:sldMkLst>
          <pc:docMk/>
          <pc:sldMk cId="476072690" sldId="2405"/>
        </pc:sldMkLst>
        <pc:spChg chg="mod">
          <ac:chgData name="石橋　明大" userId="a415fed7-91c3-4307-a9d6-b7846044f5c2" providerId="ADAL" clId="{F44376CD-A811-484E-9D8E-53FD6CF56834}" dt="2024-11-01T00:42:40.647" v="14034"/>
          <ac:spMkLst>
            <pc:docMk/>
            <pc:sldMk cId="476072690" sldId="2405"/>
            <ac:spMk id="2" creationId="{D054A3A4-8A43-1908-6246-5ED2404A4667}"/>
          </ac:spMkLst>
        </pc:spChg>
      </pc:sldChg>
      <pc:sldChg chg="modSp mod ord">
        <pc:chgData name="石橋　明大" userId="a415fed7-91c3-4307-a9d6-b7846044f5c2" providerId="ADAL" clId="{F44376CD-A811-484E-9D8E-53FD6CF56834}" dt="2024-10-31T23:36:24.434" v="12106" actId="113"/>
        <pc:sldMkLst>
          <pc:docMk/>
          <pc:sldMk cId="1429353988" sldId="2406"/>
        </pc:sldMkLst>
        <pc:spChg chg="mod">
          <ac:chgData name="石橋　明大" userId="a415fed7-91c3-4307-a9d6-b7846044f5c2" providerId="ADAL" clId="{F44376CD-A811-484E-9D8E-53FD6CF56834}" dt="2024-10-31T23:36:24.434" v="12106" actId="113"/>
          <ac:spMkLst>
            <pc:docMk/>
            <pc:sldMk cId="1429353988" sldId="2406"/>
            <ac:spMk id="3" creationId="{292A8332-2B8F-5699-7F40-67E7F28224CA}"/>
          </ac:spMkLst>
        </pc:spChg>
      </pc:sldChg>
      <pc:sldChg chg="modSp del mod ord">
        <pc:chgData name="石橋　明大" userId="a415fed7-91c3-4307-a9d6-b7846044f5c2" providerId="ADAL" clId="{F44376CD-A811-484E-9D8E-53FD6CF56834}" dt="2024-10-31T07:14:57.112" v="8057" actId="47"/>
        <pc:sldMkLst>
          <pc:docMk/>
          <pc:sldMk cId="3656690471" sldId="2408"/>
        </pc:sldMkLst>
      </pc:sldChg>
      <pc:sldChg chg="modSp mod">
        <pc:chgData name="石橋　明大" userId="a415fed7-91c3-4307-a9d6-b7846044f5c2" providerId="ADAL" clId="{F44376CD-A811-484E-9D8E-53FD6CF56834}" dt="2024-11-01T00:43:39.242" v="14074" actId="20577"/>
        <pc:sldMkLst>
          <pc:docMk/>
          <pc:sldMk cId="3521038717" sldId="2410"/>
        </pc:sldMkLst>
        <pc:spChg chg="mod">
          <ac:chgData name="石橋　明大" userId="a415fed7-91c3-4307-a9d6-b7846044f5c2" providerId="ADAL" clId="{F44376CD-A811-484E-9D8E-53FD6CF56834}" dt="2024-11-01T00:43:39.242" v="14074" actId="20577"/>
          <ac:spMkLst>
            <pc:docMk/>
            <pc:sldMk cId="3521038717" sldId="2410"/>
            <ac:spMk id="2" creationId="{BD6B9733-4F2B-2292-561C-B96B1F7C7B19}"/>
          </ac:spMkLst>
        </pc:spChg>
        <pc:spChg chg="mod">
          <ac:chgData name="石橋　明大" userId="a415fed7-91c3-4307-a9d6-b7846044f5c2" providerId="ADAL" clId="{F44376CD-A811-484E-9D8E-53FD6CF56834}" dt="2024-10-31T07:27:54.452" v="8234"/>
          <ac:spMkLst>
            <pc:docMk/>
            <pc:sldMk cId="3521038717" sldId="2410"/>
            <ac:spMk id="3" creationId="{374C944E-2394-E16E-B1BD-621B3A9D56F5}"/>
          </ac:spMkLst>
        </pc:spChg>
        <pc:spChg chg="mod">
          <ac:chgData name="石橋　明大" userId="a415fed7-91c3-4307-a9d6-b7846044f5c2" providerId="ADAL" clId="{F44376CD-A811-484E-9D8E-53FD6CF56834}" dt="2024-10-30T06:19:19.418" v="5343" actId="2711"/>
          <ac:spMkLst>
            <pc:docMk/>
            <pc:sldMk cId="3521038717" sldId="2410"/>
            <ac:spMk id="4" creationId="{671261E3-E181-2CD4-1AC4-324D48A1385A}"/>
          </ac:spMkLst>
        </pc:spChg>
        <pc:spChg chg="mod">
          <ac:chgData name="石橋　明大" userId="a415fed7-91c3-4307-a9d6-b7846044f5c2" providerId="ADAL" clId="{F44376CD-A811-484E-9D8E-53FD6CF56834}" dt="2024-10-29T11:02:56.563" v="3320" actId="14100"/>
          <ac:spMkLst>
            <pc:docMk/>
            <pc:sldMk cId="3521038717" sldId="2410"/>
            <ac:spMk id="5" creationId="{B35EB845-0F24-8C28-EAF7-A43C8CFC4486}"/>
          </ac:spMkLst>
        </pc:spChg>
        <pc:grpChg chg="mod">
          <ac:chgData name="石橋　明大" userId="a415fed7-91c3-4307-a9d6-b7846044f5c2" providerId="ADAL" clId="{F44376CD-A811-484E-9D8E-53FD6CF56834}" dt="2024-10-26T16:22:36.087" v="426" actId="1076"/>
          <ac:grpSpMkLst>
            <pc:docMk/>
            <pc:sldMk cId="3521038717" sldId="2410"/>
            <ac:grpSpMk id="6" creationId="{8C5EF416-DFE0-D120-B07D-3950A37603C3}"/>
          </ac:grpSpMkLst>
        </pc:grpChg>
      </pc:sldChg>
      <pc:sldChg chg="addSp delSp modSp new del mod">
        <pc:chgData name="石橋　明大" userId="a415fed7-91c3-4307-a9d6-b7846044f5c2" providerId="ADAL" clId="{F44376CD-A811-484E-9D8E-53FD6CF56834}" dt="2024-10-21T10:25:43.073" v="79" actId="47"/>
        <pc:sldMkLst>
          <pc:docMk/>
          <pc:sldMk cId="853344461" sldId="2411"/>
        </pc:sldMkLst>
      </pc:sldChg>
      <pc:sldChg chg="addSp delSp modSp new mod">
        <pc:chgData name="石橋　明大" userId="a415fed7-91c3-4307-a9d6-b7846044f5c2" providerId="ADAL" clId="{F44376CD-A811-484E-9D8E-53FD6CF56834}" dt="2024-10-31T07:15:32.915" v="8064" actId="2711"/>
        <pc:sldMkLst>
          <pc:docMk/>
          <pc:sldMk cId="3420106737" sldId="2411"/>
        </pc:sldMkLst>
        <pc:spChg chg="del">
          <ac:chgData name="石橋　明大" userId="a415fed7-91c3-4307-a9d6-b7846044f5c2" providerId="ADAL" clId="{F44376CD-A811-484E-9D8E-53FD6CF56834}" dt="2024-10-31T03:57:52.220" v="7503" actId="478"/>
          <ac:spMkLst>
            <pc:docMk/>
            <pc:sldMk cId="3420106737" sldId="2411"/>
            <ac:spMk id="2" creationId="{1D0B8967-6F13-97B2-381D-D4AC996244EC}"/>
          </ac:spMkLst>
        </pc:spChg>
        <pc:spChg chg="mod">
          <ac:chgData name="石橋　明大" userId="a415fed7-91c3-4307-a9d6-b7846044f5c2" providerId="ADAL" clId="{F44376CD-A811-484E-9D8E-53FD6CF56834}" dt="2024-10-31T03:57:48.955" v="7502"/>
          <ac:spMkLst>
            <pc:docMk/>
            <pc:sldMk cId="3420106737" sldId="2411"/>
            <ac:spMk id="3" creationId="{7B4EF668-E5C5-CA8E-2C45-23C1F2CA4D9B}"/>
          </ac:spMkLst>
        </pc:spChg>
        <pc:spChg chg="add mod">
          <ac:chgData name="石橋　明大" userId="a415fed7-91c3-4307-a9d6-b7846044f5c2" providerId="ADAL" clId="{F44376CD-A811-484E-9D8E-53FD6CF56834}" dt="2024-10-31T07:15:32.915" v="8064" actId="2711"/>
          <ac:spMkLst>
            <pc:docMk/>
            <pc:sldMk cId="3420106737" sldId="2411"/>
            <ac:spMk id="4" creationId="{3FB634CF-6A4D-3098-A966-781785FD5CB6}"/>
          </ac:spMkLst>
        </pc:spChg>
        <pc:spChg chg="add del mod">
          <ac:chgData name="石橋　明大" userId="a415fed7-91c3-4307-a9d6-b7846044f5c2" providerId="ADAL" clId="{F44376CD-A811-484E-9D8E-53FD6CF56834}" dt="2024-10-31T06:20:20.771" v="7601"/>
          <ac:spMkLst>
            <pc:docMk/>
            <pc:sldMk cId="3420106737" sldId="2411"/>
            <ac:spMk id="5" creationId="{3186E89A-1E73-816E-2364-F020705BDF19}"/>
          </ac:spMkLst>
        </pc:spChg>
        <pc:spChg chg="add mod">
          <ac:chgData name="石橋　明大" userId="a415fed7-91c3-4307-a9d6-b7846044f5c2" providerId="ADAL" clId="{F44376CD-A811-484E-9D8E-53FD6CF56834}" dt="2024-10-31T06:21:38.198" v="7620" actId="1076"/>
          <ac:spMkLst>
            <pc:docMk/>
            <pc:sldMk cId="3420106737" sldId="2411"/>
            <ac:spMk id="6" creationId="{6BC7C0EF-EA02-B9C2-323A-FDCF8AA346DF}"/>
          </ac:spMkLst>
        </pc:spChg>
        <pc:grpChg chg="add mod">
          <ac:chgData name="石橋　明大" userId="a415fed7-91c3-4307-a9d6-b7846044f5c2" providerId="ADAL" clId="{F44376CD-A811-484E-9D8E-53FD6CF56834}" dt="2024-10-31T07:11:30.064" v="7919" actId="1076"/>
          <ac:grpSpMkLst>
            <pc:docMk/>
            <pc:sldMk cId="3420106737" sldId="2411"/>
            <ac:grpSpMk id="7" creationId="{3A056148-66CF-8362-E164-7AEBF3DC9D60}"/>
          </ac:grpSpMkLst>
        </pc:grpChg>
      </pc:sldChg>
      <pc:sldChg chg="modSp new del mod">
        <pc:chgData name="石橋　明大" userId="a415fed7-91c3-4307-a9d6-b7846044f5c2" providerId="ADAL" clId="{F44376CD-A811-484E-9D8E-53FD6CF56834}" dt="2024-10-31T07:15:52.768" v="8065" actId="47"/>
        <pc:sldMkLst>
          <pc:docMk/>
          <pc:sldMk cId="3527230476" sldId="2412"/>
        </pc:sldMkLst>
      </pc:sldChg>
      <pc:sldChg chg="addSp delSp modSp new del mod">
        <pc:chgData name="石橋　明大" userId="a415fed7-91c3-4307-a9d6-b7846044f5c2" providerId="ADAL" clId="{F44376CD-A811-484E-9D8E-53FD6CF56834}" dt="2024-10-31T07:30:55.964" v="8349" actId="47"/>
        <pc:sldMkLst>
          <pc:docMk/>
          <pc:sldMk cId="3589937613" sldId="2413"/>
        </pc:sldMkLst>
        <pc:spChg chg="del mod">
          <ac:chgData name="石橋　明大" userId="a415fed7-91c3-4307-a9d6-b7846044f5c2" providerId="ADAL" clId="{F44376CD-A811-484E-9D8E-53FD6CF56834}" dt="2024-10-31T07:16:25.568" v="8123" actId="478"/>
          <ac:spMkLst>
            <pc:docMk/>
            <pc:sldMk cId="3589937613" sldId="2413"/>
            <ac:spMk id="2" creationId="{4AA87F21-76FD-D06A-21F9-BD1BF9848ED6}"/>
          </ac:spMkLst>
        </pc:spChg>
        <pc:spChg chg="mod">
          <ac:chgData name="石橋　明大" userId="a415fed7-91c3-4307-a9d6-b7846044f5c2" providerId="ADAL" clId="{F44376CD-A811-484E-9D8E-53FD6CF56834}" dt="2024-10-31T07:16:17.883" v="8122"/>
          <ac:spMkLst>
            <pc:docMk/>
            <pc:sldMk cId="3589937613" sldId="2413"/>
            <ac:spMk id="3" creationId="{75AD9F20-E69F-6804-41B7-CB6D8E361A63}"/>
          </ac:spMkLst>
        </pc:spChg>
        <pc:spChg chg="add del mod">
          <ac:chgData name="石橋　明大" userId="a415fed7-91c3-4307-a9d6-b7846044f5c2" providerId="ADAL" clId="{F44376CD-A811-484E-9D8E-53FD6CF56834}" dt="2024-10-31T07:16:30.620" v="8124" actId="478"/>
          <ac:spMkLst>
            <pc:docMk/>
            <pc:sldMk cId="3589937613" sldId="2413"/>
            <ac:spMk id="5" creationId="{E6F84ED8-74BE-35CA-15C8-E824C43E91D6}"/>
          </ac:spMkLst>
        </pc:spChg>
        <pc:spChg chg="add mod">
          <ac:chgData name="石橋　明大" userId="a415fed7-91c3-4307-a9d6-b7846044f5c2" providerId="ADAL" clId="{F44376CD-A811-484E-9D8E-53FD6CF56834}" dt="2024-10-31T07:30:47.624" v="8347"/>
          <ac:spMkLst>
            <pc:docMk/>
            <pc:sldMk cId="3589937613" sldId="2413"/>
            <ac:spMk id="6" creationId="{CB2BC566-C529-5B74-7640-575F0983D9DD}"/>
          </ac:spMkLst>
        </pc:spChg>
      </pc:sldChg>
      <pc:sldChg chg="addSp delSp modSp new mod">
        <pc:chgData name="石橋　明大" userId="a415fed7-91c3-4307-a9d6-b7846044f5c2" providerId="ADAL" clId="{F44376CD-A811-484E-9D8E-53FD6CF56834}" dt="2024-10-31T07:59:23.315" v="9695"/>
        <pc:sldMkLst>
          <pc:docMk/>
          <pc:sldMk cId="1030360241" sldId="2414"/>
        </pc:sldMkLst>
        <pc:spChg chg="del">
          <ac:chgData name="石橋　明大" userId="a415fed7-91c3-4307-a9d6-b7846044f5c2" providerId="ADAL" clId="{F44376CD-A811-484E-9D8E-53FD6CF56834}" dt="2024-10-31T07:46:14.433" v="9352"/>
          <ac:spMkLst>
            <pc:docMk/>
            <pc:sldMk cId="1030360241" sldId="2414"/>
            <ac:spMk id="2" creationId="{142EE04D-4F75-5D47-5918-F29256C8E2CB}"/>
          </ac:spMkLst>
        </pc:spChg>
        <pc:spChg chg="mod">
          <ac:chgData name="石橋　明大" userId="a415fed7-91c3-4307-a9d6-b7846044f5c2" providerId="ADAL" clId="{F44376CD-A811-484E-9D8E-53FD6CF56834}" dt="2024-10-31T07:59:23.315" v="9695"/>
          <ac:spMkLst>
            <pc:docMk/>
            <pc:sldMk cId="1030360241" sldId="2414"/>
            <ac:spMk id="3" creationId="{85755725-E104-62B6-FB27-D0BD4FDE1D69}"/>
          </ac:spMkLst>
        </pc:spChg>
        <pc:spChg chg="add mod">
          <ac:chgData name="石橋　明大" userId="a415fed7-91c3-4307-a9d6-b7846044f5c2" providerId="ADAL" clId="{F44376CD-A811-484E-9D8E-53FD6CF56834}" dt="2024-10-31T07:51:16.594" v="9561" actId="207"/>
          <ac:spMkLst>
            <pc:docMk/>
            <pc:sldMk cId="1030360241" sldId="2414"/>
            <ac:spMk id="6" creationId="{044975B6-D3A5-EE17-5C44-0999B61FA32B}"/>
          </ac:spMkLst>
        </pc:spChg>
        <pc:spChg chg="add mod">
          <ac:chgData name="石橋　明大" userId="a415fed7-91c3-4307-a9d6-b7846044f5c2" providerId="ADAL" clId="{F44376CD-A811-484E-9D8E-53FD6CF56834}" dt="2024-10-31T07:50:59.766" v="9558"/>
          <ac:spMkLst>
            <pc:docMk/>
            <pc:sldMk cId="1030360241" sldId="2414"/>
            <ac:spMk id="7" creationId="{2E0DC689-4B8A-619D-E5D0-CBDE40022975}"/>
          </ac:spMkLst>
        </pc:spChg>
        <pc:picChg chg="add mod">
          <ac:chgData name="石橋　明大" userId="a415fed7-91c3-4307-a9d6-b7846044f5c2" providerId="ADAL" clId="{F44376CD-A811-484E-9D8E-53FD6CF56834}" dt="2024-10-31T07:51:19.395" v="9562" actId="1076"/>
          <ac:picMkLst>
            <pc:docMk/>
            <pc:sldMk cId="1030360241" sldId="2414"/>
            <ac:picMk id="5" creationId="{061F26A5-22E9-57BA-D8DA-6ED9D75622E8}"/>
          </ac:picMkLst>
        </pc:picChg>
      </pc:sldChg>
      <pc:sldChg chg="addSp delSp modSp new mod">
        <pc:chgData name="石橋　明大" userId="a415fed7-91c3-4307-a9d6-b7846044f5c2" providerId="ADAL" clId="{F44376CD-A811-484E-9D8E-53FD6CF56834}" dt="2024-10-31T09:53:41.969" v="11215" actId="947"/>
        <pc:sldMkLst>
          <pc:docMk/>
          <pc:sldMk cId="3259251110" sldId="2415"/>
        </pc:sldMkLst>
        <pc:spChg chg="del">
          <ac:chgData name="石橋　明大" userId="a415fed7-91c3-4307-a9d6-b7846044f5c2" providerId="ADAL" clId="{F44376CD-A811-484E-9D8E-53FD6CF56834}" dt="2024-10-31T07:51:39.968" v="9586" actId="478"/>
          <ac:spMkLst>
            <pc:docMk/>
            <pc:sldMk cId="3259251110" sldId="2415"/>
            <ac:spMk id="2" creationId="{BE03582B-98B8-D024-510F-F9E36CDC8B21}"/>
          </ac:spMkLst>
        </pc:spChg>
        <pc:spChg chg="mod">
          <ac:chgData name="石橋　明大" userId="a415fed7-91c3-4307-a9d6-b7846044f5c2" providerId="ADAL" clId="{F44376CD-A811-484E-9D8E-53FD6CF56834}" dt="2024-10-31T07:56:18.651" v="9686" actId="947"/>
          <ac:spMkLst>
            <pc:docMk/>
            <pc:sldMk cId="3259251110" sldId="2415"/>
            <ac:spMk id="3" creationId="{80018C4E-017A-FADB-31EE-74F945EA0C1A}"/>
          </ac:spMkLst>
        </pc:spChg>
        <pc:spChg chg="add mod">
          <ac:chgData name="石橋　明大" userId="a415fed7-91c3-4307-a9d6-b7846044f5c2" providerId="ADAL" clId="{F44376CD-A811-484E-9D8E-53FD6CF56834}" dt="2024-10-31T09:17:40.684" v="10773" actId="1076"/>
          <ac:spMkLst>
            <pc:docMk/>
            <pc:sldMk cId="3259251110" sldId="2415"/>
            <ac:spMk id="6" creationId="{774EF92E-A4C6-FAD0-A8C3-5619D8A0BCED}"/>
          </ac:spMkLst>
        </pc:spChg>
        <pc:spChg chg="add mod">
          <ac:chgData name="石橋　明大" userId="a415fed7-91c3-4307-a9d6-b7846044f5c2" providerId="ADAL" clId="{F44376CD-A811-484E-9D8E-53FD6CF56834}" dt="2024-10-31T08:29:01.379" v="9708" actId="571"/>
          <ac:spMkLst>
            <pc:docMk/>
            <pc:sldMk cId="3259251110" sldId="2415"/>
            <ac:spMk id="7" creationId="{D2621C7F-75FC-8575-9045-55DED15F8D82}"/>
          </ac:spMkLst>
        </pc:spChg>
        <pc:spChg chg="add mod">
          <ac:chgData name="石橋　明大" userId="a415fed7-91c3-4307-a9d6-b7846044f5c2" providerId="ADAL" clId="{F44376CD-A811-484E-9D8E-53FD6CF56834}" dt="2024-10-31T09:17:40.684" v="10773" actId="1076"/>
          <ac:spMkLst>
            <pc:docMk/>
            <pc:sldMk cId="3259251110" sldId="2415"/>
            <ac:spMk id="8" creationId="{9586C4AD-E1CE-7446-A3DD-3265027BBF0B}"/>
          </ac:spMkLst>
        </pc:spChg>
        <pc:spChg chg="add mod">
          <ac:chgData name="石橋　明大" userId="a415fed7-91c3-4307-a9d6-b7846044f5c2" providerId="ADAL" clId="{F44376CD-A811-484E-9D8E-53FD6CF56834}" dt="2024-10-31T09:17:40.684" v="10773" actId="1076"/>
          <ac:spMkLst>
            <pc:docMk/>
            <pc:sldMk cId="3259251110" sldId="2415"/>
            <ac:spMk id="9" creationId="{C2CEB0B3-9F03-DDD1-D81D-65C2B334A80B}"/>
          </ac:spMkLst>
        </pc:spChg>
        <pc:spChg chg="add mod">
          <ac:chgData name="石橋　明大" userId="a415fed7-91c3-4307-a9d6-b7846044f5c2" providerId="ADAL" clId="{F44376CD-A811-484E-9D8E-53FD6CF56834}" dt="2024-10-31T09:17:40.684" v="10773" actId="1076"/>
          <ac:spMkLst>
            <pc:docMk/>
            <pc:sldMk cId="3259251110" sldId="2415"/>
            <ac:spMk id="10" creationId="{9BB59CCF-41E2-28BF-FA96-13AD1F038639}"/>
          </ac:spMkLst>
        </pc:spChg>
        <pc:spChg chg="add mod">
          <ac:chgData name="石橋　明大" userId="a415fed7-91c3-4307-a9d6-b7846044f5c2" providerId="ADAL" clId="{F44376CD-A811-484E-9D8E-53FD6CF56834}" dt="2024-10-31T09:53:41.969" v="11215" actId="947"/>
          <ac:spMkLst>
            <pc:docMk/>
            <pc:sldMk cId="3259251110" sldId="2415"/>
            <ac:spMk id="11" creationId="{B4B1E0FB-54BB-8070-3759-4442EE5362BA}"/>
          </ac:spMkLst>
        </pc:spChg>
        <pc:spChg chg="add mod">
          <ac:chgData name="石橋　明大" userId="a415fed7-91c3-4307-a9d6-b7846044f5c2" providerId="ADAL" clId="{F44376CD-A811-484E-9D8E-53FD6CF56834}" dt="2024-10-31T09:17:55.842" v="10775" actId="1076"/>
          <ac:spMkLst>
            <pc:docMk/>
            <pc:sldMk cId="3259251110" sldId="2415"/>
            <ac:spMk id="12" creationId="{71E6701C-B230-6EBF-633B-6BA70DCD0526}"/>
          </ac:spMkLst>
        </pc:spChg>
        <pc:picChg chg="add mod modCrop">
          <ac:chgData name="石橋　明大" userId="a415fed7-91c3-4307-a9d6-b7846044f5c2" providerId="ADAL" clId="{F44376CD-A811-484E-9D8E-53FD6CF56834}" dt="2024-10-31T09:17:40.684" v="10773" actId="1076"/>
          <ac:picMkLst>
            <pc:docMk/>
            <pc:sldMk cId="3259251110" sldId="2415"/>
            <ac:picMk id="4" creationId="{53FCF72D-03D5-5CCA-22D1-8AC245549E51}"/>
          </ac:picMkLst>
        </pc:picChg>
        <pc:picChg chg="add mod modCrop">
          <ac:chgData name="石橋　明大" userId="a415fed7-91c3-4307-a9d6-b7846044f5c2" providerId="ADAL" clId="{F44376CD-A811-484E-9D8E-53FD6CF56834}" dt="2024-10-31T09:17:40.684" v="10773" actId="1076"/>
          <ac:picMkLst>
            <pc:docMk/>
            <pc:sldMk cId="3259251110" sldId="2415"/>
            <ac:picMk id="5" creationId="{593E033A-CD67-43F0-706C-4E0F4B696EE5}"/>
          </ac:picMkLst>
        </pc:picChg>
      </pc:sldChg>
      <pc:sldChg chg="addSp delSp modSp new mod">
        <pc:chgData name="石橋　明大" userId="a415fed7-91c3-4307-a9d6-b7846044f5c2" providerId="ADAL" clId="{F44376CD-A811-484E-9D8E-53FD6CF56834}" dt="2024-10-31T07:11:59.044" v="7930"/>
        <pc:sldMkLst>
          <pc:docMk/>
          <pc:sldMk cId="1123801225" sldId="2416"/>
        </pc:sldMkLst>
        <pc:spChg chg="del">
          <ac:chgData name="石橋　明大" userId="a415fed7-91c3-4307-a9d6-b7846044f5c2" providerId="ADAL" clId="{F44376CD-A811-484E-9D8E-53FD6CF56834}" dt="2024-10-31T03:47:38.936" v="6956" actId="478"/>
          <ac:spMkLst>
            <pc:docMk/>
            <pc:sldMk cId="1123801225" sldId="2416"/>
            <ac:spMk id="2" creationId="{790E0B1B-F8A7-F92F-7D6C-CD3EF3E6043D}"/>
          </ac:spMkLst>
        </pc:spChg>
        <pc:spChg chg="mod">
          <ac:chgData name="石橋　明大" userId="a415fed7-91c3-4307-a9d6-b7846044f5c2" providerId="ADAL" clId="{F44376CD-A811-484E-9D8E-53FD6CF56834}" dt="2024-10-26T16:53:45.002" v="1767"/>
          <ac:spMkLst>
            <pc:docMk/>
            <pc:sldMk cId="1123801225" sldId="2416"/>
            <ac:spMk id="3" creationId="{D216BEED-6E91-8CB3-1795-51514D24ED03}"/>
          </ac:spMkLst>
        </pc:spChg>
        <pc:spChg chg="add mod">
          <ac:chgData name="石橋　明大" userId="a415fed7-91c3-4307-a9d6-b7846044f5c2" providerId="ADAL" clId="{F44376CD-A811-484E-9D8E-53FD6CF56834}" dt="2024-10-31T07:11:43.317" v="7924" actId="14100"/>
          <ac:spMkLst>
            <pc:docMk/>
            <pc:sldMk cId="1123801225" sldId="2416"/>
            <ac:spMk id="4" creationId="{C6750ED2-CFD7-19E4-2FAA-3E04986A5BF8}"/>
          </ac:spMkLst>
        </pc:spChg>
        <pc:spChg chg="add mod">
          <ac:chgData name="石橋　明大" userId="a415fed7-91c3-4307-a9d6-b7846044f5c2" providerId="ADAL" clId="{F44376CD-A811-484E-9D8E-53FD6CF56834}" dt="2024-10-31T07:11:59.044" v="7930"/>
          <ac:spMkLst>
            <pc:docMk/>
            <pc:sldMk cId="1123801225" sldId="2416"/>
            <ac:spMk id="5" creationId="{473A8DBC-427C-DE45-DF4F-F663AF6BB475}"/>
          </ac:spMkLst>
        </pc:spChg>
        <pc:spChg chg="add mod">
          <ac:chgData name="石橋　明大" userId="a415fed7-91c3-4307-a9d6-b7846044f5c2" providerId="ADAL" clId="{F44376CD-A811-484E-9D8E-53FD6CF56834}" dt="2024-10-31T03:57:27.889" v="7444" actId="1076"/>
          <ac:spMkLst>
            <pc:docMk/>
            <pc:sldMk cId="1123801225" sldId="2416"/>
            <ac:spMk id="6" creationId="{A0CF9CC5-F328-02C6-7D4F-11B0107C32CE}"/>
          </ac:spMkLst>
        </pc:spChg>
      </pc:sldChg>
      <pc:sldChg chg="addSp modSp new mod">
        <pc:chgData name="石橋　明大" userId="a415fed7-91c3-4307-a9d6-b7846044f5c2" providerId="ADAL" clId="{F44376CD-A811-484E-9D8E-53FD6CF56834}" dt="2024-10-30T06:23:11.392" v="5414"/>
        <pc:sldMkLst>
          <pc:docMk/>
          <pc:sldMk cId="3813757156" sldId="2417"/>
        </pc:sldMkLst>
        <pc:spChg chg="mod">
          <ac:chgData name="石橋　明大" userId="a415fed7-91c3-4307-a9d6-b7846044f5c2" providerId="ADAL" clId="{F44376CD-A811-484E-9D8E-53FD6CF56834}" dt="2024-10-30T06:20:33.038" v="5356" actId="2711"/>
          <ac:spMkLst>
            <pc:docMk/>
            <pc:sldMk cId="3813757156" sldId="2417"/>
            <ac:spMk id="2" creationId="{2E28B27F-9560-0046-DF0F-510EC9B3A482}"/>
          </ac:spMkLst>
        </pc:spChg>
        <pc:spChg chg="mod">
          <ac:chgData name="石橋　明大" userId="a415fed7-91c3-4307-a9d6-b7846044f5c2" providerId="ADAL" clId="{F44376CD-A811-484E-9D8E-53FD6CF56834}" dt="2024-10-30T06:23:11.392" v="5414"/>
          <ac:spMkLst>
            <pc:docMk/>
            <pc:sldMk cId="3813757156" sldId="2417"/>
            <ac:spMk id="3" creationId="{8D1599C3-137C-E946-6D54-68D8CB2A17F8}"/>
          </ac:spMkLst>
        </pc:spChg>
        <pc:spChg chg="add mod">
          <ac:chgData name="石橋　明大" userId="a415fed7-91c3-4307-a9d6-b7846044f5c2" providerId="ADAL" clId="{F44376CD-A811-484E-9D8E-53FD6CF56834}" dt="2024-10-30T06:20:58.246" v="5364" actId="2711"/>
          <ac:spMkLst>
            <pc:docMk/>
            <pc:sldMk cId="3813757156" sldId="2417"/>
            <ac:spMk id="4" creationId="{F62BB4BE-6FD1-9CF1-E824-B3D0DC8B41D0}"/>
          </ac:spMkLst>
        </pc:spChg>
      </pc:sldChg>
      <pc:sldChg chg="modSp add mod ord">
        <pc:chgData name="石橋　明大" userId="a415fed7-91c3-4307-a9d6-b7846044f5c2" providerId="ADAL" clId="{F44376CD-A811-484E-9D8E-53FD6CF56834}" dt="2024-10-30T06:23:03.517" v="5401"/>
        <pc:sldMkLst>
          <pc:docMk/>
          <pc:sldMk cId="125105797" sldId="2418"/>
        </pc:sldMkLst>
        <pc:spChg chg="mod">
          <ac:chgData name="石橋　明大" userId="a415fed7-91c3-4307-a9d6-b7846044f5c2" providerId="ADAL" clId="{F44376CD-A811-484E-9D8E-53FD6CF56834}" dt="2024-10-30T06:15:32.962" v="5325" actId="2711"/>
          <ac:spMkLst>
            <pc:docMk/>
            <pc:sldMk cId="125105797" sldId="2418"/>
            <ac:spMk id="2" creationId="{2FD25D02-64F1-89C0-F6F1-14B680B7B897}"/>
          </ac:spMkLst>
        </pc:spChg>
        <pc:spChg chg="mod">
          <ac:chgData name="石橋　明大" userId="a415fed7-91c3-4307-a9d6-b7846044f5c2" providerId="ADAL" clId="{F44376CD-A811-484E-9D8E-53FD6CF56834}" dt="2024-10-30T06:23:03.517" v="5401"/>
          <ac:spMkLst>
            <pc:docMk/>
            <pc:sldMk cId="125105797" sldId="2418"/>
            <ac:spMk id="3" creationId="{199D96B7-B81B-C57F-CBA4-A8BA24841E93}"/>
          </ac:spMkLst>
        </pc:spChg>
      </pc:sldChg>
      <pc:sldChg chg="modSp add mod">
        <pc:chgData name="石橋　明大" userId="a415fed7-91c3-4307-a9d6-b7846044f5c2" providerId="ADAL" clId="{F44376CD-A811-484E-9D8E-53FD6CF56834}" dt="2024-10-30T06:23:28.378" v="5442" actId="20577"/>
        <pc:sldMkLst>
          <pc:docMk/>
          <pc:sldMk cId="591763064" sldId="2419"/>
        </pc:sldMkLst>
        <pc:spChg chg="mod">
          <ac:chgData name="石橋　明大" userId="a415fed7-91c3-4307-a9d6-b7846044f5c2" providerId="ADAL" clId="{F44376CD-A811-484E-9D8E-53FD6CF56834}" dt="2024-10-30T06:22:39.201" v="5388" actId="2711"/>
          <ac:spMkLst>
            <pc:docMk/>
            <pc:sldMk cId="591763064" sldId="2419"/>
            <ac:spMk id="2" creationId="{5B209B3F-DDA7-B5B9-6EF2-F9C7EA420158}"/>
          </ac:spMkLst>
        </pc:spChg>
        <pc:spChg chg="mod">
          <ac:chgData name="石橋　明大" userId="a415fed7-91c3-4307-a9d6-b7846044f5c2" providerId="ADAL" clId="{F44376CD-A811-484E-9D8E-53FD6CF56834}" dt="2024-10-30T06:23:28.378" v="5442" actId="20577"/>
          <ac:spMkLst>
            <pc:docMk/>
            <pc:sldMk cId="591763064" sldId="2419"/>
            <ac:spMk id="3" creationId="{92F86AA0-FAE3-22F9-86F1-3B9DA46652A9}"/>
          </ac:spMkLst>
        </pc:spChg>
      </pc:sldChg>
      <pc:sldChg chg="modSp add mod">
        <pc:chgData name="石橋　明大" userId="a415fed7-91c3-4307-a9d6-b7846044f5c2" providerId="ADAL" clId="{F44376CD-A811-484E-9D8E-53FD6CF56834}" dt="2024-10-30T06:23:18.886" v="5427"/>
        <pc:sldMkLst>
          <pc:docMk/>
          <pc:sldMk cId="3022998715" sldId="2420"/>
        </pc:sldMkLst>
        <pc:spChg chg="mod">
          <ac:chgData name="石橋　明大" userId="a415fed7-91c3-4307-a9d6-b7846044f5c2" providerId="ADAL" clId="{F44376CD-A811-484E-9D8E-53FD6CF56834}" dt="2024-10-30T06:21:45.721" v="5372" actId="2711"/>
          <ac:spMkLst>
            <pc:docMk/>
            <pc:sldMk cId="3022998715" sldId="2420"/>
            <ac:spMk id="2" creationId="{D264223A-A0FD-721A-B2BA-F62586E55163}"/>
          </ac:spMkLst>
        </pc:spChg>
        <pc:spChg chg="mod">
          <ac:chgData name="石橋　明大" userId="a415fed7-91c3-4307-a9d6-b7846044f5c2" providerId="ADAL" clId="{F44376CD-A811-484E-9D8E-53FD6CF56834}" dt="2024-10-30T06:23:18.886" v="5427"/>
          <ac:spMkLst>
            <pc:docMk/>
            <pc:sldMk cId="3022998715" sldId="2420"/>
            <ac:spMk id="3" creationId="{A49F9CFA-705D-56E4-9226-6843BF65A975}"/>
          </ac:spMkLst>
        </pc:spChg>
        <pc:spChg chg="mod">
          <ac:chgData name="石橋　明大" userId="a415fed7-91c3-4307-a9d6-b7846044f5c2" providerId="ADAL" clId="{F44376CD-A811-484E-9D8E-53FD6CF56834}" dt="2024-10-30T06:22:03.987" v="5378" actId="2711"/>
          <ac:spMkLst>
            <pc:docMk/>
            <pc:sldMk cId="3022998715" sldId="2420"/>
            <ac:spMk id="4" creationId="{0A0D15F0-6389-85E3-AB93-BE23372271E0}"/>
          </ac:spMkLst>
        </pc:spChg>
      </pc:sldChg>
      <pc:sldChg chg="new del">
        <pc:chgData name="石橋　明大" userId="a415fed7-91c3-4307-a9d6-b7846044f5c2" providerId="ADAL" clId="{F44376CD-A811-484E-9D8E-53FD6CF56834}" dt="2024-10-26T16:51:19.575" v="1740" actId="47"/>
        <pc:sldMkLst>
          <pc:docMk/>
          <pc:sldMk cId="36720781" sldId="2421"/>
        </pc:sldMkLst>
      </pc:sldChg>
      <pc:sldChg chg="addSp delSp modSp new del mod">
        <pc:chgData name="石橋　明大" userId="a415fed7-91c3-4307-a9d6-b7846044f5c2" providerId="ADAL" clId="{F44376CD-A811-484E-9D8E-53FD6CF56834}" dt="2024-10-30T05:56:00.979" v="5201" actId="47"/>
        <pc:sldMkLst>
          <pc:docMk/>
          <pc:sldMk cId="3477178965" sldId="2422"/>
        </pc:sldMkLst>
      </pc:sldChg>
      <pc:sldChg chg="new del">
        <pc:chgData name="石橋　明大" userId="a415fed7-91c3-4307-a9d6-b7846044f5c2" providerId="ADAL" clId="{F44376CD-A811-484E-9D8E-53FD6CF56834}" dt="2024-10-29T09:41:52.600" v="2221" actId="47"/>
        <pc:sldMkLst>
          <pc:docMk/>
          <pc:sldMk cId="568714199" sldId="2423"/>
        </pc:sldMkLst>
      </pc:sldChg>
      <pc:sldChg chg="addSp delSp modSp new mod">
        <pc:chgData name="石橋　明大" userId="a415fed7-91c3-4307-a9d6-b7846044f5c2" providerId="ADAL" clId="{F44376CD-A811-484E-9D8E-53FD6CF56834}" dt="2024-10-31T03:20:57.347" v="6791" actId="207"/>
        <pc:sldMkLst>
          <pc:docMk/>
          <pc:sldMk cId="3043979083" sldId="2424"/>
        </pc:sldMkLst>
        <pc:spChg chg="mod">
          <ac:chgData name="石橋　明大" userId="a415fed7-91c3-4307-a9d6-b7846044f5c2" providerId="ADAL" clId="{F44376CD-A811-484E-9D8E-53FD6CF56834}" dt="2024-10-29T11:16:49.231" v="3852" actId="1076"/>
          <ac:spMkLst>
            <pc:docMk/>
            <pc:sldMk cId="3043979083" sldId="2424"/>
            <ac:spMk id="3" creationId="{30F70A96-57E6-C2BA-D957-C870D35516C3}"/>
          </ac:spMkLst>
        </pc:spChg>
        <pc:spChg chg="add mod">
          <ac:chgData name="石橋　明大" userId="a415fed7-91c3-4307-a9d6-b7846044f5c2" providerId="ADAL" clId="{F44376CD-A811-484E-9D8E-53FD6CF56834}" dt="2024-10-31T03:20:57.347" v="6791" actId="207"/>
          <ac:spMkLst>
            <pc:docMk/>
            <pc:sldMk cId="3043979083" sldId="2424"/>
            <ac:spMk id="4" creationId="{EB93B6D4-0932-2873-98BF-CB110AE5A813}"/>
          </ac:spMkLst>
        </pc:spChg>
        <pc:spChg chg="add mod">
          <ac:chgData name="石橋　明大" userId="a415fed7-91c3-4307-a9d6-b7846044f5c2" providerId="ADAL" clId="{F44376CD-A811-484E-9D8E-53FD6CF56834}" dt="2024-10-30T06:12:15.772" v="5271" actId="1076"/>
          <ac:spMkLst>
            <pc:docMk/>
            <pc:sldMk cId="3043979083" sldId="2424"/>
            <ac:spMk id="5" creationId="{13238CC2-5CBA-C6A3-1015-E3F7DF85F8D4}"/>
          </ac:spMkLst>
        </pc:spChg>
        <pc:spChg chg="mod">
          <ac:chgData name="石橋　明大" userId="a415fed7-91c3-4307-a9d6-b7846044f5c2" providerId="ADAL" clId="{F44376CD-A811-484E-9D8E-53FD6CF56834}" dt="2024-10-30T06:14:34.844" v="5315" actId="2711"/>
          <ac:spMkLst>
            <pc:docMk/>
            <pc:sldMk cId="3043979083" sldId="2424"/>
            <ac:spMk id="28" creationId="{C6E38C08-F0CE-ABAE-B4F8-F817DC8FE8E0}"/>
          </ac:spMkLst>
        </pc:spChg>
        <pc:spChg chg="mod">
          <ac:chgData name="石橋　明大" userId="a415fed7-91c3-4307-a9d6-b7846044f5c2" providerId="ADAL" clId="{F44376CD-A811-484E-9D8E-53FD6CF56834}" dt="2024-10-30T06:12:44.227" v="5287"/>
          <ac:spMkLst>
            <pc:docMk/>
            <pc:sldMk cId="3043979083" sldId="2424"/>
            <ac:spMk id="29" creationId="{DA97F432-6EB7-D286-F0B6-A2A35FF5CC3F}"/>
          </ac:spMkLst>
        </pc:spChg>
        <pc:spChg chg="mod">
          <ac:chgData name="石橋　明大" userId="a415fed7-91c3-4307-a9d6-b7846044f5c2" providerId="ADAL" clId="{F44376CD-A811-484E-9D8E-53FD6CF56834}" dt="2024-10-30T06:13:25.666" v="5305" actId="2711"/>
          <ac:spMkLst>
            <pc:docMk/>
            <pc:sldMk cId="3043979083" sldId="2424"/>
            <ac:spMk id="31" creationId="{B28FA4EB-B355-E9BE-0973-B615BE872D4A}"/>
          </ac:spMkLst>
        </pc:spChg>
        <pc:spChg chg="mod">
          <ac:chgData name="石橋　明大" userId="a415fed7-91c3-4307-a9d6-b7846044f5c2" providerId="ADAL" clId="{F44376CD-A811-484E-9D8E-53FD6CF56834}" dt="2024-10-30T06:12:49.918" v="5299"/>
          <ac:spMkLst>
            <pc:docMk/>
            <pc:sldMk cId="3043979083" sldId="2424"/>
            <ac:spMk id="32" creationId="{FEDB397F-F010-9F2F-7CD7-20E32E4B51E8}"/>
          </ac:spMkLst>
        </pc:spChg>
        <pc:grpChg chg="add mod">
          <ac:chgData name="石橋　明大" userId="a415fed7-91c3-4307-a9d6-b7846044f5c2" providerId="ADAL" clId="{F44376CD-A811-484E-9D8E-53FD6CF56834}" dt="2024-10-29T11:27:58.661" v="3900" actId="1076"/>
          <ac:grpSpMkLst>
            <pc:docMk/>
            <pc:sldMk cId="3043979083" sldId="2424"/>
            <ac:grpSpMk id="6" creationId="{19BA47E2-CA1B-DF4B-756C-3D949F7340B1}"/>
          </ac:grpSpMkLst>
        </pc:grpChg>
        <pc:grpChg chg="add mod">
          <ac:chgData name="石橋　明大" userId="a415fed7-91c3-4307-a9d6-b7846044f5c2" providerId="ADAL" clId="{F44376CD-A811-484E-9D8E-53FD6CF56834}" dt="2024-10-30T06:13:15.660" v="5304" actId="1076"/>
          <ac:grpSpMkLst>
            <pc:docMk/>
            <pc:sldMk cId="3043979083" sldId="2424"/>
            <ac:grpSpMk id="27" creationId="{74881CF9-E455-24F9-53FB-0FD6AA878F1A}"/>
          </ac:grpSpMkLst>
        </pc:grpChg>
        <pc:grpChg chg="add mod">
          <ac:chgData name="石橋　明大" userId="a415fed7-91c3-4307-a9d6-b7846044f5c2" providerId="ADAL" clId="{F44376CD-A811-484E-9D8E-53FD6CF56834}" dt="2024-10-30T06:12:38.026" v="5277" actId="571"/>
          <ac:grpSpMkLst>
            <pc:docMk/>
            <pc:sldMk cId="3043979083" sldId="2424"/>
            <ac:grpSpMk id="30" creationId="{A3F49A0D-AAFE-8EA9-17FE-F135001CFB0C}"/>
          </ac:grpSpMkLst>
        </pc:grpChg>
      </pc:sldChg>
      <pc:sldChg chg="addSp delSp modSp new mod">
        <pc:chgData name="石橋　明大" userId="a415fed7-91c3-4307-a9d6-b7846044f5c2" providerId="ADAL" clId="{F44376CD-A811-484E-9D8E-53FD6CF56834}" dt="2024-10-30T02:35:03.629" v="4476" actId="6549"/>
        <pc:sldMkLst>
          <pc:docMk/>
          <pc:sldMk cId="1688492346" sldId="2425"/>
        </pc:sldMkLst>
        <pc:spChg chg="mod">
          <ac:chgData name="石橋　明大" userId="a415fed7-91c3-4307-a9d6-b7846044f5c2" providerId="ADAL" clId="{F44376CD-A811-484E-9D8E-53FD6CF56834}" dt="2024-10-30T02:34:40.239" v="4441"/>
          <ac:spMkLst>
            <pc:docMk/>
            <pc:sldMk cId="1688492346" sldId="2425"/>
            <ac:spMk id="3" creationId="{D53810FD-B50A-7D58-A9C5-F6680349DFE2}"/>
          </ac:spMkLst>
        </pc:spChg>
        <pc:spChg chg="add mod">
          <ac:chgData name="石橋　明大" userId="a415fed7-91c3-4307-a9d6-b7846044f5c2" providerId="ADAL" clId="{F44376CD-A811-484E-9D8E-53FD6CF56834}" dt="2024-10-30T02:34:49.948" v="4452"/>
          <ac:spMkLst>
            <pc:docMk/>
            <pc:sldMk cId="1688492346" sldId="2425"/>
            <ac:spMk id="7" creationId="{B3EBEE69-7BF1-9D8D-1424-9E8DA2E480B6}"/>
          </ac:spMkLst>
        </pc:spChg>
        <pc:spChg chg="add mod">
          <ac:chgData name="石橋　明大" userId="a415fed7-91c3-4307-a9d6-b7846044f5c2" providerId="ADAL" clId="{F44376CD-A811-484E-9D8E-53FD6CF56834}" dt="2024-10-30T02:35:03.629" v="4476" actId="6549"/>
          <ac:spMkLst>
            <pc:docMk/>
            <pc:sldMk cId="1688492346" sldId="2425"/>
            <ac:spMk id="8" creationId="{AE3A852E-0F3D-C09C-FBC0-3FAA204F5C16}"/>
          </ac:spMkLst>
        </pc:spChg>
        <pc:spChg chg="add mod">
          <ac:chgData name="石橋　明大" userId="a415fed7-91c3-4307-a9d6-b7846044f5c2" providerId="ADAL" clId="{F44376CD-A811-484E-9D8E-53FD6CF56834}" dt="2024-10-30T02:34:54.027" v="4463"/>
          <ac:spMkLst>
            <pc:docMk/>
            <pc:sldMk cId="1688492346" sldId="2425"/>
            <ac:spMk id="13" creationId="{72F0D7FE-76C9-034F-12F2-8ACD6645FC47}"/>
          </ac:spMkLst>
        </pc:spChg>
        <pc:grpChg chg="add mod">
          <ac:chgData name="石橋　明大" userId="a415fed7-91c3-4307-a9d6-b7846044f5c2" providerId="ADAL" clId="{F44376CD-A811-484E-9D8E-53FD6CF56834}" dt="2024-10-30T02:34:27.882" v="4427" actId="1076"/>
          <ac:grpSpMkLst>
            <pc:docMk/>
            <pc:sldMk cId="1688492346" sldId="2425"/>
            <ac:grpSpMk id="11" creationId="{A6AB9376-7C34-88C7-05E1-B883AC9C8B8B}"/>
          </ac:grpSpMkLst>
        </pc:grpChg>
        <pc:grpChg chg="add mod">
          <ac:chgData name="石橋　明大" userId="a415fed7-91c3-4307-a9d6-b7846044f5c2" providerId="ADAL" clId="{F44376CD-A811-484E-9D8E-53FD6CF56834}" dt="2024-10-30T02:34:00.185" v="4396" actId="1076"/>
          <ac:grpSpMkLst>
            <pc:docMk/>
            <pc:sldMk cId="1688492346" sldId="2425"/>
            <ac:grpSpMk id="12" creationId="{1DD2A4C7-0189-B035-15EA-DB097FBF2F80}"/>
          </ac:grpSpMkLst>
        </pc:grpChg>
        <pc:grpChg chg="add mod">
          <ac:chgData name="石橋　明大" userId="a415fed7-91c3-4307-a9d6-b7846044f5c2" providerId="ADAL" clId="{F44376CD-A811-484E-9D8E-53FD6CF56834}" dt="2024-10-30T02:34:27.882" v="4427" actId="1076"/>
          <ac:grpSpMkLst>
            <pc:docMk/>
            <pc:sldMk cId="1688492346" sldId="2425"/>
            <ac:grpSpMk id="14" creationId="{46CDAF58-75F3-75D7-BCA4-23202C5AEA85}"/>
          </ac:grpSpMkLst>
        </pc:grpChg>
        <pc:graphicFrameChg chg="add mod">
          <ac:chgData name="石橋　明大" userId="a415fed7-91c3-4307-a9d6-b7846044f5c2" providerId="ADAL" clId="{F44376CD-A811-484E-9D8E-53FD6CF56834}" dt="2024-10-30T02:34:30.915" v="4428"/>
          <ac:graphicFrameMkLst>
            <pc:docMk/>
            <pc:sldMk cId="1688492346" sldId="2425"/>
            <ac:graphicFrameMk id="4" creationId="{9112B2A7-461F-9B97-353E-F4087ACAB923}"/>
          </ac:graphicFrameMkLst>
        </pc:graphicFrameChg>
        <pc:picChg chg="add mod">
          <ac:chgData name="石橋　明大" userId="a415fed7-91c3-4307-a9d6-b7846044f5c2" providerId="ADAL" clId="{F44376CD-A811-484E-9D8E-53FD6CF56834}" dt="2024-10-30T02:32:23.458" v="4370" actId="14100"/>
          <ac:picMkLst>
            <pc:docMk/>
            <pc:sldMk cId="1688492346" sldId="2425"/>
            <ac:picMk id="6" creationId="{58BDD634-BD81-8950-5436-0324B22C2FFA}"/>
          </ac:picMkLst>
        </pc:picChg>
        <pc:picChg chg="add mod">
          <ac:chgData name="石橋　明大" userId="a415fed7-91c3-4307-a9d6-b7846044f5c2" providerId="ADAL" clId="{F44376CD-A811-484E-9D8E-53FD6CF56834}" dt="2024-10-30T02:33:11.967" v="4382" actId="14100"/>
          <ac:picMkLst>
            <pc:docMk/>
            <pc:sldMk cId="1688492346" sldId="2425"/>
            <ac:picMk id="10" creationId="{433ECE01-9974-22C8-1E78-2AE9980B5AAB}"/>
          </ac:picMkLst>
        </pc:picChg>
      </pc:sldChg>
      <pc:sldChg chg="modSp new del mod">
        <pc:chgData name="石橋　明大" userId="a415fed7-91c3-4307-a9d6-b7846044f5c2" providerId="ADAL" clId="{F44376CD-A811-484E-9D8E-53FD6CF56834}" dt="2024-10-29T11:02:30.984" v="3318" actId="47"/>
        <pc:sldMkLst>
          <pc:docMk/>
          <pc:sldMk cId="2411272275" sldId="2425"/>
        </pc:sldMkLst>
      </pc:sldChg>
      <pc:sldChg chg="addSp delSp modSp add mod">
        <pc:chgData name="石橋　明大" userId="a415fed7-91c3-4307-a9d6-b7846044f5c2" providerId="ADAL" clId="{F44376CD-A811-484E-9D8E-53FD6CF56834}" dt="2024-10-31T06:29:35.480" v="7668"/>
        <pc:sldMkLst>
          <pc:docMk/>
          <pc:sldMk cId="2673102700" sldId="2426"/>
        </pc:sldMkLst>
        <pc:spChg chg="mod">
          <ac:chgData name="石橋　明大" userId="a415fed7-91c3-4307-a9d6-b7846044f5c2" providerId="ADAL" clId="{F44376CD-A811-484E-9D8E-53FD6CF56834}" dt="2024-10-30T06:09:11.327" v="5210" actId="1076"/>
          <ac:spMkLst>
            <pc:docMk/>
            <pc:sldMk cId="2673102700" sldId="2426"/>
            <ac:spMk id="4" creationId="{C07C066F-95C7-FBE3-2752-3A8A12B57709}"/>
          </ac:spMkLst>
        </pc:spChg>
        <pc:spChg chg="mod">
          <ac:chgData name="石橋　明大" userId="a415fed7-91c3-4307-a9d6-b7846044f5c2" providerId="ADAL" clId="{F44376CD-A811-484E-9D8E-53FD6CF56834}" dt="2024-10-30T05:55:30.488" v="5199" actId="1076"/>
          <ac:spMkLst>
            <pc:docMk/>
            <pc:sldMk cId="2673102700" sldId="2426"/>
            <ac:spMk id="23" creationId="{F39A31A9-98C7-3C84-083B-9800E5B63601}"/>
          </ac:spMkLst>
        </pc:spChg>
        <pc:spChg chg="mod topLvl">
          <ac:chgData name="石橋　明大" userId="a415fed7-91c3-4307-a9d6-b7846044f5c2" providerId="ADAL" clId="{F44376CD-A811-484E-9D8E-53FD6CF56834}" dt="2024-10-30T05:55:24.316" v="5196" actId="1076"/>
          <ac:spMkLst>
            <pc:docMk/>
            <pc:sldMk cId="2673102700" sldId="2426"/>
            <ac:spMk id="30" creationId="{6615034F-692A-CCBB-75AD-F291C587D3AD}"/>
          </ac:spMkLst>
        </pc:spChg>
        <pc:spChg chg="mod ord topLvl">
          <ac:chgData name="石橋　明大" userId="a415fed7-91c3-4307-a9d6-b7846044f5c2" providerId="ADAL" clId="{F44376CD-A811-484E-9D8E-53FD6CF56834}" dt="2024-10-30T05:54:15.852" v="5182" actId="20577"/>
          <ac:spMkLst>
            <pc:docMk/>
            <pc:sldMk cId="2673102700" sldId="2426"/>
            <ac:spMk id="39" creationId="{27935B23-5552-546A-F29F-EA2B8F43DAA7}"/>
          </ac:spMkLst>
        </pc:spChg>
        <pc:spChg chg="mod topLvl">
          <ac:chgData name="石橋　明大" userId="a415fed7-91c3-4307-a9d6-b7846044f5c2" providerId="ADAL" clId="{F44376CD-A811-484E-9D8E-53FD6CF56834}" dt="2024-10-31T06:28:40.986" v="7659" actId="1076"/>
          <ac:spMkLst>
            <pc:docMk/>
            <pc:sldMk cId="2673102700" sldId="2426"/>
            <ac:spMk id="40" creationId="{656458B1-B508-FDAC-DE8C-C101908A5A3D}"/>
          </ac:spMkLst>
        </pc:spChg>
        <pc:spChg chg="mod ord topLvl">
          <ac:chgData name="石橋　明大" userId="a415fed7-91c3-4307-a9d6-b7846044f5c2" providerId="ADAL" clId="{F44376CD-A811-484E-9D8E-53FD6CF56834}" dt="2024-10-30T07:18:53.756" v="6060" actId="166"/>
          <ac:spMkLst>
            <pc:docMk/>
            <pc:sldMk cId="2673102700" sldId="2426"/>
            <ac:spMk id="42" creationId="{06268A1C-1CC0-887F-3BFC-447912BF5486}"/>
          </ac:spMkLst>
        </pc:spChg>
        <pc:spChg chg="mod topLvl">
          <ac:chgData name="石橋　明大" userId="a415fed7-91c3-4307-a9d6-b7846044f5c2" providerId="ADAL" clId="{F44376CD-A811-484E-9D8E-53FD6CF56834}" dt="2024-10-31T06:28:34.910" v="7658" actId="1076"/>
          <ac:spMkLst>
            <pc:docMk/>
            <pc:sldMk cId="2673102700" sldId="2426"/>
            <ac:spMk id="43" creationId="{2D2E081C-5708-72AD-5E5C-1C3BD7D5EC84}"/>
          </ac:spMkLst>
        </pc:spChg>
        <pc:spChg chg="add mod ord">
          <ac:chgData name="石橋　明大" userId="a415fed7-91c3-4307-a9d6-b7846044f5c2" providerId="ADAL" clId="{F44376CD-A811-484E-9D8E-53FD6CF56834}" dt="2024-10-30T07:18:49.394" v="6059" actId="1076"/>
          <ac:spMkLst>
            <pc:docMk/>
            <pc:sldMk cId="2673102700" sldId="2426"/>
            <ac:spMk id="47" creationId="{4DCCB320-078F-6C50-E5EB-940C49C9A761}"/>
          </ac:spMkLst>
        </pc:spChg>
        <pc:spChg chg="mod">
          <ac:chgData name="石橋　明大" userId="a415fed7-91c3-4307-a9d6-b7846044f5c2" providerId="ADAL" clId="{F44376CD-A811-484E-9D8E-53FD6CF56834}" dt="2024-10-31T06:29:35.480" v="7668"/>
          <ac:spMkLst>
            <pc:docMk/>
            <pc:sldMk cId="2673102700" sldId="2426"/>
            <ac:spMk id="50" creationId="{1D7638C2-284F-EC29-9F99-08423E4F4453}"/>
          </ac:spMkLst>
        </pc:spChg>
        <pc:spChg chg="add mod ord">
          <ac:chgData name="石橋　明大" userId="a415fed7-91c3-4307-a9d6-b7846044f5c2" providerId="ADAL" clId="{F44376CD-A811-484E-9D8E-53FD6CF56834}" dt="2024-10-30T05:51:36.427" v="5123" actId="167"/>
          <ac:spMkLst>
            <pc:docMk/>
            <pc:sldMk cId="2673102700" sldId="2426"/>
            <ac:spMk id="55" creationId="{C1B72058-EC46-3C4A-2561-5C5A5E324ED4}"/>
          </ac:spMkLst>
        </pc:spChg>
        <pc:grpChg chg="mod">
          <ac:chgData name="石橋　明大" userId="a415fed7-91c3-4307-a9d6-b7846044f5c2" providerId="ADAL" clId="{F44376CD-A811-484E-9D8E-53FD6CF56834}" dt="2024-10-30T06:08:41.977" v="5203" actId="1076"/>
          <ac:grpSpMkLst>
            <pc:docMk/>
            <pc:sldMk cId="2673102700" sldId="2426"/>
            <ac:grpSpMk id="49" creationId="{965BFFAA-475E-8630-5438-834922E55923}"/>
          </ac:grpSpMkLst>
        </pc:grpChg>
        <pc:grpChg chg="add">
          <ac:chgData name="石橋　明大" userId="a415fed7-91c3-4307-a9d6-b7846044f5c2" providerId="ADAL" clId="{F44376CD-A811-484E-9D8E-53FD6CF56834}" dt="2024-10-30T05:54:25.052" v="5183" actId="164"/>
          <ac:grpSpMkLst>
            <pc:docMk/>
            <pc:sldMk cId="2673102700" sldId="2426"/>
            <ac:grpSpMk id="56" creationId="{B2350313-097C-80E4-E75E-935EF7500DE7}"/>
          </ac:grpSpMkLst>
        </pc:grpChg>
        <pc:grpChg chg="mod">
          <ac:chgData name="石橋　明大" userId="a415fed7-91c3-4307-a9d6-b7846044f5c2" providerId="ADAL" clId="{F44376CD-A811-484E-9D8E-53FD6CF56834}" dt="2024-10-30T06:08:36.157" v="5202" actId="1076"/>
          <ac:grpSpMkLst>
            <pc:docMk/>
            <pc:sldMk cId="2673102700" sldId="2426"/>
            <ac:grpSpMk id="59" creationId="{E5ACC784-0B1B-2CE7-C077-72B91871317A}"/>
          </ac:grpSpMkLst>
        </pc:grpChg>
        <pc:grpChg chg="add">
          <ac:chgData name="石橋　明大" userId="a415fed7-91c3-4307-a9d6-b7846044f5c2" providerId="ADAL" clId="{F44376CD-A811-484E-9D8E-53FD6CF56834}" dt="2024-10-30T05:54:32.348" v="5184" actId="164"/>
          <ac:grpSpMkLst>
            <pc:docMk/>
            <pc:sldMk cId="2673102700" sldId="2426"/>
            <ac:grpSpMk id="60" creationId="{42E88920-9CCC-B2A6-72E3-575E9BC30010}"/>
          </ac:grpSpMkLst>
        </pc:grpChg>
        <pc:grpChg chg="add mod">
          <ac:chgData name="石橋　明大" userId="a415fed7-91c3-4307-a9d6-b7846044f5c2" providerId="ADAL" clId="{F44376CD-A811-484E-9D8E-53FD6CF56834}" dt="2024-10-30T05:54:52.117" v="5189" actId="1076"/>
          <ac:grpSpMkLst>
            <pc:docMk/>
            <pc:sldMk cId="2673102700" sldId="2426"/>
            <ac:grpSpMk id="61" creationId="{3016514F-E562-DCCE-9A2A-1E99EF33DDAD}"/>
          </ac:grpSpMkLst>
        </pc:grpChg>
        <pc:grpChg chg="add mod">
          <ac:chgData name="石橋　明大" userId="a415fed7-91c3-4307-a9d6-b7846044f5c2" providerId="ADAL" clId="{F44376CD-A811-484E-9D8E-53FD6CF56834}" dt="2024-10-30T06:08:41.977" v="5203" actId="1076"/>
          <ac:grpSpMkLst>
            <pc:docMk/>
            <pc:sldMk cId="2673102700" sldId="2426"/>
            <ac:grpSpMk id="72" creationId="{0D56DD14-8ED5-E9B7-1E0D-D5E14D0C3D4F}"/>
          </ac:grpSpMkLst>
        </pc:grpChg>
      </pc:sldChg>
      <pc:sldChg chg="addSp delSp modSp new del mod">
        <pc:chgData name="石橋　明大" userId="a415fed7-91c3-4307-a9d6-b7846044f5c2" providerId="ADAL" clId="{F44376CD-A811-484E-9D8E-53FD6CF56834}" dt="2024-10-30T04:48:57.905" v="4797" actId="47"/>
        <pc:sldMkLst>
          <pc:docMk/>
          <pc:sldMk cId="3131631011" sldId="2426"/>
        </pc:sldMkLst>
      </pc:sldChg>
      <pc:sldChg chg="modSp new mod">
        <pc:chgData name="石橋　明大" userId="a415fed7-91c3-4307-a9d6-b7846044f5c2" providerId="ADAL" clId="{F44376CD-A811-484E-9D8E-53FD6CF56834}" dt="2024-11-01T00:29:14.777" v="13831" actId="15"/>
        <pc:sldMkLst>
          <pc:docMk/>
          <pc:sldMk cId="1683754659" sldId="2427"/>
        </pc:sldMkLst>
        <pc:spChg chg="mod">
          <ac:chgData name="石橋　明大" userId="a415fed7-91c3-4307-a9d6-b7846044f5c2" providerId="ADAL" clId="{F44376CD-A811-484E-9D8E-53FD6CF56834}" dt="2024-11-01T00:29:14.777" v="13831" actId="15"/>
          <ac:spMkLst>
            <pc:docMk/>
            <pc:sldMk cId="1683754659" sldId="2427"/>
            <ac:spMk id="2" creationId="{6B3BF2AE-CB0E-F048-1BE8-79EA74EA4437}"/>
          </ac:spMkLst>
        </pc:spChg>
        <pc:spChg chg="mod">
          <ac:chgData name="石橋　明大" userId="a415fed7-91c3-4307-a9d6-b7846044f5c2" providerId="ADAL" clId="{F44376CD-A811-484E-9D8E-53FD6CF56834}" dt="2024-10-31T03:23:16.939" v="6810"/>
          <ac:spMkLst>
            <pc:docMk/>
            <pc:sldMk cId="1683754659" sldId="2427"/>
            <ac:spMk id="3" creationId="{1D1D3B56-7E55-0FE6-3D00-67D4D019E47E}"/>
          </ac:spMkLst>
        </pc:spChg>
      </pc:sldChg>
      <pc:sldChg chg="addSp delSp modSp new add del mod">
        <pc:chgData name="石橋　明大" userId="a415fed7-91c3-4307-a9d6-b7846044f5c2" providerId="ADAL" clId="{F44376CD-A811-484E-9D8E-53FD6CF56834}" dt="2024-10-30T05:13:24.038" v="5001" actId="47"/>
        <pc:sldMkLst>
          <pc:docMk/>
          <pc:sldMk cId="2705948848" sldId="2427"/>
        </pc:sldMkLst>
      </pc:sldChg>
      <pc:sldChg chg="modSp new mod">
        <pc:chgData name="石橋　明大" userId="a415fed7-91c3-4307-a9d6-b7846044f5c2" providerId="ADAL" clId="{F44376CD-A811-484E-9D8E-53FD6CF56834}" dt="2024-10-31T06:28:03.904" v="7657" actId="14100"/>
        <pc:sldMkLst>
          <pc:docMk/>
          <pc:sldMk cId="2047483392" sldId="2428"/>
        </pc:sldMkLst>
        <pc:spChg chg="mod">
          <ac:chgData name="石橋　明大" userId="a415fed7-91c3-4307-a9d6-b7846044f5c2" providerId="ADAL" clId="{F44376CD-A811-484E-9D8E-53FD6CF56834}" dt="2024-10-31T06:28:03.904" v="7657" actId="14100"/>
          <ac:spMkLst>
            <pc:docMk/>
            <pc:sldMk cId="2047483392" sldId="2428"/>
            <ac:spMk id="2" creationId="{4A7B24B7-3A34-6FEF-5E90-CD6E01ECBA6D}"/>
          </ac:spMkLst>
        </pc:spChg>
        <pc:spChg chg="mod">
          <ac:chgData name="石橋　明大" userId="a415fed7-91c3-4307-a9d6-b7846044f5c2" providerId="ADAL" clId="{F44376CD-A811-484E-9D8E-53FD6CF56834}" dt="2024-10-31T03:44:03.289" v="6855" actId="20577"/>
          <ac:spMkLst>
            <pc:docMk/>
            <pc:sldMk cId="2047483392" sldId="2428"/>
            <ac:spMk id="3" creationId="{02E0CFBC-7EC7-6AF1-3745-C4ED6938BE44}"/>
          </ac:spMkLst>
        </pc:spChg>
      </pc:sldChg>
      <pc:sldChg chg="modSp add mod">
        <pc:chgData name="石橋　明大" userId="a415fed7-91c3-4307-a9d6-b7846044f5c2" providerId="ADAL" clId="{F44376CD-A811-484E-9D8E-53FD6CF56834}" dt="2024-11-01T00:32:34.856" v="13844" actId="6549"/>
        <pc:sldMkLst>
          <pc:docMk/>
          <pc:sldMk cId="3597013993" sldId="2429"/>
        </pc:sldMkLst>
        <pc:spChg chg="mod">
          <ac:chgData name="石橋　明大" userId="a415fed7-91c3-4307-a9d6-b7846044f5c2" providerId="ADAL" clId="{F44376CD-A811-484E-9D8E-53FD6CF56834}" dt="2024-11-01T00:32:34.856" v="13844" actId="6549"/>
          <ac:spMkLst>
            <pc:docMk/>
            <pc:sldMk cId="3597013993" sldId="2429"/>
            <ac:spMk id="2" creationId="{3449E31A-DD33-6623-654C-0CDE9644A3DC}"/>
          </ac:spMkLst>
        </pc:spChg>
        <pc:spChg chg="mod">
          <ac:chgData name="石橋　明大" userId="a415fed7-91c3-4307-a9d6-b7846044f5c2" providerId="ADAL" clId="{F44376CD-A811-484E-9D8E-53FD6CF56834}" dt="2024-11-01T00:32:31.082" v="13833" actId="1076"/>
          <ac:spMkLst>
            <pc:docMk/>
            <pc:sldMk cId="3597013993" sldId="2429"/>
            <ac:spMk id="3" creationId="{6554719A-6188-6A4C-9A73-B125B1777158}"/>
          </ac:spMkLst>
        </pc:spChg>
      </pc:sldChg>
      <pc:sldChg chg="addSp delSp modSp new mod">
        <pc:chgData name="石橋　明大" userId="a415fed7-91c3-4307-a9d6-b7846044f5c2" providerId="ADAL" clId="{F44376CD-A811-484E-9D8E-53FD6CF56834}" dt="2024-10-31T07:36:24.585" v="8927" actId="14100"/>
        <pc:sldMkLst>
          <pc:docMk/>
          <pc:sldMk cId="3108029019" sldId="2430"/>
        </pc:sldMkLst>
        <pc:spChg chg="del">
          <ac:chgData name="石橋　明大" userId="a415fed7-91c3-4307-a9d6-b7846044f5c2" providerId="ADAL" clId="{F44376CD-A811-484E-9D8E-53FD6CF56834}" dt="2024-10-31T06:26:25.832" v="7640" actId="478"/>
          <ac:spMkLst>
            <pc:docMk/>
            <pc:sldMk cId="3108029019" sldId="2430"/>
            <ac:spMk id="2" creationId="{CF496242-DC46-E12D-3C45-5189AC5425E7}"/>
          </ac:spMkLst>
        </pc:spChg>
        <pc:spChg chg="mod">
          <ac:chgData name="石橋　明大" userId="a415fed7-91c3-4307-a9d6-b7846044f5c2" providerId="ADAL" clId="{F44376CD-A811-484E-9D8E-53FD6CF56834}" dt="2024-10-31T07:06:35.937" v="7766" actId="207"/>
          <ac:spMkLst>
            <pc:docMk/>
            <pc:sldMk cId="3108029019" sldId="2430"/>
            <ac:spMk id="3" creationId="{A3B5AA4F-13D0-69D7-BB7F-D053512A66EB}"/>
          </ac:spMkLst>
        </pc:spChg>
        <pc:spChg chg="add mod">
          <ac:chgData name="石橋　明大" userId="a415fed7-91c3-4307-a9d6-b7846044f5c2" providerId="ADAL" clId="{F44376CD-A811-484E-9D8E-53FD6CF56834}" dt="2024-10-31T07:13:04.677" v="8043" actId="1076"/>
          <ac:spMkLst>
            <pc:docMk/>
            <pc:sldMk cId="3108029019" sldId="2430"/>
            <ac:spMk id="4" creationId="{E45013F3-43D8-049C-02E8-E1B11CBAE675}"/>
          </ac:spMkLst>
        </pc:spChg>
        <pc:spChg chg="add mod topLvl">
          <ac:chgData name="石橋　明大" userId="a415fed7-91c3-4307-a9d6-b7846044f5c2" providerId="ADAL" clId="{F44376CD-A811-484E-9D8E-53FD6CF56834}" dt="2024-10-31T07:07:29.800" v="7772" actId="165"/>
          <ac:spMkLst>
            <pc:docMk/>
            <pc:sldMk cId="3108029019" sldId="2430"/>
            <ac:spMk id="5" creationId="{1EE1D01D-13A8-80E6-849D-6264AA8B3C90}"/>
          </ac:spMkLst>
        </pc:spChg>
        <pc:spChg chg="add mod topLvl">
          <ac:chgData name="石橋　明大" userId="a415fed7-91c3-4307-a9d6-b7846044f5c2" providerId="ADAL" clId="{F44376CD-A811-484E-9D8E-53FD6CF56834}" dt="2024-10-31T07:07:43.990" v="7775" actId="1076"/>
          <ac:spMkLst>
            <pc:docMk/>
            <pc:sldMk cId="3108029019" sldId="2430"/>
            <ac:spMk id="6" creationId="{FC13634C-D2B7-2464-4D81-DD8FA6162051}"/>
          </ac:spMkLst>
        </pc:spChg>
        <pc:spChg chg="add mod topLvl">
          <ac:chgData name="石橋　明大" userId="a415fed7-91c3-4307-a9d6-b7846044f5c2" providerId="ADAL" clId="{F44376CD-A811-484E-9D8E-53FD6CF56834}" dt="2024-10-31T07:07:40.703" v="7774" actId="1076"/>
          <ac:spMkLst>
            <pc:docMk/>
            <pc:sldMk cId="3108029019" sldId="2430"/>
            <ac:spMk id="7" creationId="{D0D330FB-BCC4-6763-E8CB-FD88E1D94053}"/>
          </ac:spMkLst>
        </pc:spChg>
        <pc:spChg chg="add del">
          <ac:chgData name="石橋　明大" userId="a415fed7-91c3-4307-a9d6-b7846044f5c2" providerId="ADAL" clId="{F44376CD-A811-484E-9D8E-53FD6CF56834}" dt="2024-10-31T07:06:52.906" v="7768" actId="478"/>
          <ac:spMkLst>
            <pc:docMk/>
            <pc:sldMk cId="3108029019" sldId="2430"/>
            <ac:spMk id="9" creationId="{00ED271F-474E-6D5A-5299-5D129A9B652F}"/>
          </ac:spMkLst>
        </pc:spChg>
        <pc:spChg chg="add mod">
          <ac:chgData name="石橋　明大" userId="a415fed7-91c3-4307-a9d6-b7846044f5c2" providerId="ADAL" clId="{F44376CD-A811-484E-9D8E-53FD6CF56834}" dt="2024-10-31T07:13:04.677" v="8043" actId="1076"/>
          <ac:spMkLst>
            <pc:docMk/>
            <pc:sldMk cId="3108029019" sldId="2430"/>
            <ac:spMk id="10" creationId="{3DC399A8-A77E-6C65-CD29-686237368A59}"/>
          </ac:spMkLst>
        </pc:spChg>
        <pc:spChg chg="add mod">
          <ac:chgData name="石橋　明大" userId="a415fed7-91c3-4307-a9d6-b7846044f5c2" providerId="ADAL" clId="{F44376CD-A811-484E-9D8E-53FD6CF56834}" dt="2024-10-31T07:36:24.585" v="8927" actId="14100"/>
          <ac:spMkLst>
            <pc:docMk/>
            <pc:sldMk cId="3108029019" sldId="2430"/>
            <ac:spMk id="12" creationId="{CF128FC6-C55B-9DC3-E325-0F753EBD6BE9}"/>
          </ac:spMkLst>
        </pc:spChg>
        <pc:grpChg chg="add del mod">
          <ac:chgData name="石橋　明大" userId="a415fed7-91c3-4307-a9d6-b7846044f5c2" providerId="ADAL" clId="{F44376CD-A811-484E-9D8E-53FD6CF56834}" dt="2024-10-31T07:07:29.800" v="7772" actId="165"/>
          <ac:grpSpMkLst>
            <pc:docMk/>
            <pc:sldMk cId="3108029019" sldId="2430"/>
            <ac:grpSpMk id="8" creationId="{2027B641-C90E-D839-6A31-06C122843B74}"/>
          </ac:grpSpMkLst>
        </pc:grpChg>
        <pc:grpChg chg="add mod">
          <ac:chgData name="石橋　明大" userId="a415fed7-91c3-4307-a9d6-b7846044f5c2" providerId="ADAL" clId="{F44376CD-A811-484E-9D8E-53FD6CF56834}" dt="2024-10-31T07:13:04.677" v="8043" actId="1076"/>
          <ac:grpSpMkLst>
            <pc:docMk/>
            <pc:sldMk cId="3108029019" sldId="2430"/>
            <ac:grpSpMk id="11" creationId="{88898B95-AD40-8F7B-2C77-55311BA171DB}"/>
          </ac:grpSpMkLst>
        </pc:grpChg>
        <pc:cxnChg chg="add mod">
          <ac:chgData name="石橋　明大" userId="a415fed7-91c3-4307-a9d6-b7846044f5c2" providerId="ADAL" clId="{F44376CD-A811-484E-9D8E-53FD6CF56834}" dt="2024-10-31T07:14:41.584" v="8056" actId="1076"/>
          <ac:cxnSpMkLst>
            <pc:docMk/>
            <pc:sldMk cId="3108029019" sldId="2430"/>
            <ac:cxnSpMk id="14" creationId="{24E24BD3-86DC-ECA8-E9A0-B1B9BEACF87A}"/>
          </ac:cxnSpMkLst>
        </pc:cxnChg>
      </pc:sldChg>
      <pc:sldChg chg="addSp delSp modSp add mod">
        <pc:chgData name="石橋　明大" userId="a415fed7-91c3-4307-a9d6-b7846044f5c2" providerId="ADAL" clId="{F44376CD-A811-484E-9D8E-53FD6CF56834}" dt="2024-10-31T07:49:50.662" v="9435" actId="20577"/>
        <pc:sldMkLst>
          <pc:docMk/>
          <pc:sldMk cId="1501430596" sldId="2431"/>
        </pc:sldMkLst>
        <pc:spChg chg="add mod">
          <ac:chgData name="石橋　明大" userId="a415fed7-91c3-4307-a9d6-b7846044f5c2" providerId="ADAL" clId="{F44376CD-A811-484E-9D8E-53FD6CF56834}" dt="2024-10-31T07:40:59.615" v="9182" actId="2711"/>
          <ac:spMkLst>
            <pc:docMk/>
            <pc:sldMk cId="1501430596" sldId="2431"/>
            <ac:spMk id="2" creationId="{3D163642-7A00-707E-DA5A-BB3B708B88E9}"/>
          </ac:spMkLst>
        </pc:spChg>
        <pc:spChg chg="mod">
          <ac:chgData name="石橋　明大" userId="a415fed7-91c3-4307-a9d6-b7846044f5c2" providerId="ADAL" clId="{F44376CD-A811-484E-9D8E-53FD6CF56834}" dt="2024-10-31T07:49:50.662" v="9435" actId="20577"/>
          <ac:spMkLst>
            <pc:docMk/>
            <pc:sldMk cId="1501430596" sldId="2431"/>
            <ac:spMk id="3" creationId="{26E625E0-077D-913F-9655-EC421316806E}"/>
          </ac:spMkLst>
        </pc:spChg>
        <pc:spChg chg="mod topLvl">
          <ac:chgData name="石橋　明大" userId="a415fed7-91c3-4307-a9d6-b7846044f5c2" providerId="ADAL" clId="{F44376CD-A811-484E-9D8E-53FD6CF56834}" dt="2024-10-31T07:47:31.052" v="9366" actId="2711"/>
          <ac:spMkLst>
            <pc:docMk/>
            <pc:sldMk cId="1501430596" sldId="2431"/>
            <ac:spMk id="4" creationId="{B1983704-8536-1E8F-7785-9EACA65BC549}"/>
          </ac:spMkLst>
        </pc:spChg>
        <pc:spChg chg="del topLvl">
          <ac:chgData name="石橋　明大" userId="a415fed7-91c3-4307-a9d6-b7846044f5c2" providerId="ADAL" clId="{F44376CD-A811-484E-9D8E-53FD6CF56834}" dt="2024-10-31T07:31:14.188" v="8404" actId="478"/>
          <ac:spMkLst>
            <pc:docMk/>
            <pc:sldMk cId="1501430596" sldId="2431"/>
            <ac:spMk id="6" creationId="{8941FC6D-C187-09D2-0A7A-0CE53F10E0B9}"/>
          </ac:spMkLst>
        </pc:spChg>
        <pc:grpChg chg="del">
          <ac:chgData name="石橋　明大" userId="a415fed7-91c3-4307-a9d6-b7846044f5c2" providerId="ADAL" clId="{F44376CD-A811-484E-9D8E-53FD6CF56834}" dt="2024-10-31T07:31:14.188" v="8404" actId="478"/>
          <ac:grpSpMkLst>
            <pc:docMk/>
            <pc:sldMk cId="1501430596" sldId="2431"/>
            <ac:grpSpMk id="7" creationId="{40D9F533-381D-E4E3-3810-F2579FED7286}"/>
          </ac:grpSpMkLst>
        </pc:grpChg>
      </pc:sldChg>
      <pc:sldChg chg="modSp add del mod">
        <pc:chgData name="石橋　明大" userId="a415fed7-91c3-4307-a9d6-b7846044f5c2" providerId="ADAL" clId="{F44376CD-A811-484E-9D8E-53FD6CF56834}" dt="2024-10-31T07:43:26.019" v="9248" actId="47"/>
        <pc:sldMkLst>
          <pc:docMk/>
          <pc:sldMk cId="2652070803" sldId="2432"/>
        </pc:sldMkLst>
        <pc:spChg chg="mod">
          <ac:chgData name="石橋　明大" userId="a415fed7-91c3-4307-a9d6-b7846044f5c2" providerId="ADAL" clId="{F44376CD-A811-484E-9D8E-53FD6CF56834}" dt="2024-10-31T07:43:13.134" v="9245" actId="21"/>
          <ac:spMkLst>
            <pc:docMk/>
            <pc:sldMk cId="2652070803" sldId="2432"/>
            <ac:spMk id="4" creationId="{5475547F-1856-F70F-D8B4-F4ABCD54CF67}"/>
          </ac:spMkLst>
        </pc:spChg>
      </pc:sldChg>
      <pc:sldChg chg="modSp add mod">
        <pc:chgData name="石橋　明大" userId="a415fed7-91c3-4307-a9d6-b7846044f5c2" providerId="ADAL" clId="{F44376CD-A811-484E-9D8E-53FD6CF56834}" dt="2024-10-31T07:48:46.963" v="9398" actId="20577"/>
        <pc:sldMkLst>
          <pc:docMk/>
          <pc:sldMk cId="1191959319" sldId="2433"/>
        </pc:sldMkLst>
        <pc:spChg chg="mod">
          <ac:chgData name="石橋　明大" userId="a415fed7-91c3-4307-a9d6-b7846044f5c2" providerId="ADAL" clId="{F44376CD-A811-484E-9D8E-53FD6CF56834}" dt="2024-10-31T07:48:46.963" v="9398" actId="20577"/>
          <ac:spMkLst>
            <pc:docMk/>
            <pc:sldMk cId="1191959319" sldId="2433"/>
            <ac:spMk id="3" creationId="{4F3D7DB4-533F-A301-8A02-6D657DDFB192}"/>
          </ac:spMkLst>
        </pc:spChg>
        <pc:spChg chg="mod">
          <ac:chgData name="石橋　明大" userId="a415fed7-91c3-4307-a9d6-b7846044f5c2" providerId="ADAL" clId="{F44376CD-A811-484E-9D8E-53FD6CF56834}" dt="2024-10-31T07:45:26.104" v="9269" actId="947"/>
          <ac:spMkLst>
            <pc:docMk/>
            <pc:sldMk cId="1191959319" sldId="2433"/>
            <ac:spMk id="4" creationId="{414E0280-C653-70C1-4648-ACAABA26704B}"/>
          </ac:spMkLst>
        </pc:spChg>
      </pc:sldChg>
      <pc:sldChg chg="addSp modSp new del mod">
        <pc:chgData name="石橋　明大" userId="a415fed7-91c3-4307-a9d6-b7846044f5c2" providerId="ADAL" clId="{F44376CD-A811-484E-9D8E-53FD6CF56834}" dt="2024-10-31T07:54:01.754" v="9610" actId="47"/>
        <pc:sldMkLst>
          <pc:docMk/>
          <pc:sldMk cId="615328623" sldId="2434"/>
        </pc:sldMkLst>
        <pc:spChg chg="mod">
          <ac:chgData name="石橋　明大" userId="a415fed7-91c3-4307-a9d6-b7846044f5c2" providerId="ADAL" clId="{F44376CD-A811-484E-9D8E-53FD6CF56834}" dt="2024-10-31T07:53:45.481" v="9606"/>
          <ac:spMkLst>
            <pc:docMk/>
            <pc:sldMk cId="615328623" sldId="2434"/>
            <ac:spMk id="2" creationId="{2CDF5EB2-D56B-9F2F-0A93-1403223D5AE6}"/>
          </ac:spMkLst>
        </pc:spChg>
        <pc:picChg chg="add mod">
          <ac:chgData name="石橋　明大" userId="a415fed7-91c3-4307-a9d6-b7846044f5c2" providerId="ADAL" clId="{F44376CD-A811-484E-9D8E-53FD6CF56834}" dt="2024-10-31T07:53:52.809" v="9609" actId="1076"/>
          <ac:picMkLst>
            <pc:docMk/>
            <pc:sldMk cId="615328623" sldId="2434"/>
            <ac:picMk id="4" creationId="{DB467CAA-9802-5354-5737-61F1E9B590EC}"/>
          </ac:picMkLst>
        </pc:picChg>
        <pc:picChg chg="add mod">
          <ac:chgData name="石橋　明大" userId="a415fed7-91c3-4307-a9d6-b7846044f5c2" providerId="ADAL" clId="{F44376CD-A811-484E-9D8E-53FD6CF56834}" dt="2024-10-31T07:53:50.566" v="9608"/>
          <ac:picMkLst>
            <pc:docMk/>
            <pc:sldMk cId="615328623" sldId="2434"/>
            <ac:picMk id="5" creationId="{B29017BB-4514-3E72-5C5B-9A52710A6289}"/>
          </ac:picMkLst>
        </pc:picChg>
      </pc:sldChg>
      <pc:sldChg chg="addSp delSp modSp new mod">
        <pc:chgData name="石橋　明大" userId="a415fed7-91c3-4307-a9d6-b7846044f5c2" providerId="ADAL" clId="{F44376CD-A811-484E-9D8E-53FD6CF56834}" dt="2024-10-31T09:49:31.318" v="11074" actId="947"/>
        <pc:sldMkLst>
          <pc:docMk/>
          <pc:sldMk cId="633016881" sldId="2434"/>
        </pc:sldMkLst>
        <pc:spChg chg="del">
          <ac:chgData name="石橋　明大" userId="a415fed7-91c3-4307-a9d6-b7846044f5c2" providerId="ADAL" clId="{F44376CD-A811-484E-9D8E-53FD6CF56834}" dt="2024-10-31T08:38:22.357" v="10360"/>
          <ac:spMkLst>
            <pc:docMk/>
            <pc:sldMk cId="633016881" sldId="2434"/>
            <ac:spMk id="2" creationId="{7310AE05-8CF0-FEC9-4DD6-BA616BC4E042}"/>
          </ac:spMkLst>
        </pc:spChg>
        <pc:spChg chg="del mod">
          <ac:chgData name="石橋　明大" userId="a415fed7-91c3-4307-a9d6-b7846044f5c2" providerId="ADAL" clId="{F44376CD-A811-484E-9D8E-53FD6CF56834}" dt="2024-10-31T09:48:09.559" v="10908" actId="478"/>
          <ac:spMkLst>
            <pc:docMk/>
            <pc:sldMk cId="633016881" sldId="2434"/>
            <ac:spMk id="3" creationId="{67609584-9030-C47D-6092-A396EFBA1740}"/>
          </ac:spMkLst>
        </pc:spChg>
        <pc:spChg chg="add mod">
          <ac:chgData name="石橋　明大" userId="a415fed7-91c3-4307-a9d6-b7846044f5c2" providerId="ADAL" clId="{F44376CD-A811-484E-9D8E-53FD6CF56834}" dt="2024-10-31T09:36:39.078" v="10793" actId="1076"/>
          <ac:spMkLst>
            <pc:docMk/>
            <pc:sldMk cId="633016881" sldId="2434"/>
            <ac:spMk id="6" creationId="{8596B846-1E70-9564-6C84-47599AA139E5}"/>
          </ac:spMkLst>
        </pc:spChg>
        <pc:spChg chg="add del mod">
          <ac:chgData name="石橋　明大" userId="a415fed7-91c3-4307-a9d6-b7846044f5c2" providerId="ADAL" clId="{F44376CD-A811-484E-9D8E-53FD6CF56834}" dt="2024-10-31T09:34:40.971" v="10780"/>
          <ac:spMkLst>
            <pc:docMk/>
            <pc:sldMk cId="633016881" sldId="2434"/>
            <ac:spMk id="8" creationId="{A7CD2691-734F-2F99-CF77-1834BD1BB7C5}"/>
          </ac:spMkLst>
        </pc:spChg>
        <pc:spChg chg="add mod">
          <ac:chgData name="石橋　明大" userId="a415fed7-91c3-4307-a9d6-b7846044f5c2" providerId="ADAL" clId="{F44376CD-A811-484E-9D8E-53FD6CF56834}" dt="2024-10-31T09:49:31.318" v="11074" actId="947"/>
          <ac:spMkLst>
            <pc:docMk/>
            <pc:sldMk cId="633016881" sldId="2434"/>
            <ac:spMk id="11" creationId="{8BBB493B-020E-6326-6CE7-6F78DDC64B59}"/>
          </ac:spMkLst>
        </pc:spChg>
        <pc:spChg chg="add mod">
          <ac:chgData name="石橋　明大" userId="a415fed7-91c3-4307-a9d6-b7846044f5c2" providerId="ADAL" clId="{F44376CD-A811-484E-9D8E-53FD6CF56834}" dt="2024-10-31T09:42:15.004" v="10905" actId="2711"/>
          <ac:spMkLst>
            <pc:docMk/>
            <pc:sldMk cId="633016881" sldId="2434"/>
            <ac:spMk id="12" creationId="{143F0625-EDA0-32CE-1F98-016C8FE25874}"/>
          </ac:spMkLst>
        </pc:spChg>
        <pc:spChg chg="add mod">
          <ac:chgData name="石橋　明大" userId="a415fed7-91c3-4307-a9d6-b7846044f5c2" providerId="ADAL" clId="{F44376CD-A811-484E-9D8E-53FD6CF56834}" dt="2024-10-31T09:48:29.579" v="10974"/>
          <ac:spMkLst>
            <pc:docMk/>
            <pc:sldMk cId="633016881" sldId="2434"/>
            <ac:spMk id="14" creationId="{340712D5-E6F7-3511-7A35-63AA7E81ECCD}"/>
          </ac:spMkLst>
        </pc:spChg>
        <pc:picChg chg="add del mod modCrop">
          <ac:chgData name="石橋　明大" userId="a415fed7-91c3-4307-a9d6-b7846044f5c2" providerId="ADAL" clId="{F44376CD-A811-484E-9D8E-53FD6CF56834}" dt="2024-10-31T09:34:06.943" v="10779" actId="478"/>
          <ac:picMkLst>
            <pc:docMk/>
            <pc:sldMk cId="633016881" sldId="2434"/>
            <ac:picMk id="5" creationId="{ECC535EA-957B-C61B-95B4-AA5D3605A639}"/>
          </ac:picMkLst>
        </pc:picChg>
        <pc:picChg chg="add mod modCrop">
          <ac:chgData name="石橋　明大" userId="a415fed7-91c3-4307-a9d6-b7846044f5c2" providerId="ADAL" clId="{F44376CD-A811-484E-9D8E-53FD6CF56834}" dt="2024-10-31T09:49:01.620" v="11071" actId="1076"/>
          <ac:picMkLst>
            <pc:docMk/>
            <pc:sldMk cId="633016881" sldId="2434"/>
            <ac:picMk id="10" creationId="{7AC93EF5-1A6F-550F-2848-15849C4149E4}"/>
          </ac:picMkLst>
        </pc:picChg>
      </pc:sldChg>
      <pc:sldChg chg="addSp delSp modSp new del mod">
        <pc:chgData name="石橋　明大" userId="a415fed7-91c3-4307-a9d6-b7846044f5c2" providerId="ADAL" clId="{F44376CD-A811-484E-9D8E-53FD6CF56834}" dt="2024-10-31T09:36:48.253" v="10794" actId="47"/>
        <pc:sldMkLst>
          <pc:docMk/>
          <pc:sldMk cId="509257295" sldId="2435"/>
        </pc:sldMkLst>
        <pc:spChg chg="del">
          <ac:chgData name="石橋　明大" userId="a415fed7-91c3-4307-a9d6-b7846044f5c2" providerId="ADAL" clId="{F44376CD-A811-484E-9D8E-53FD6CF56834}" dt="2024-10-31T09:29:34.877" v="10778" actId="478"/>
          <ac:spMkLst>
            <pc:docMk/>
            <pc:sldMk cId="509257295" sldId="2435"/>
            <ac:spMk id="2" creationId="{3BA754E1-4515-BC0B-C643-DCA656A10F33}"/>
          </ac:spMkLst>
        </pc:spChg>
        <pc:picChg chg="add mod">
          <ac:chgData name="石橋　明大" userId="a415fed7-91c3-4307-a9d6-b7846044f5c2" providerId="ADAL" clId="{F44376CD-A811-484E-9D8E-53FD6CF56834}" dt="2024-10-31T09:29:31.393" v="10777"/>
          <ac:picMkLst>
            <pc:docMk/>
            <pc:sldMk cId="509257295" sldId="2435"/>
            <ac:picMk id="4" creationId="{3468C208-F4B7-326F-789A-43C72EBC229F}"/>
          </ac:picMkLst>
        </pc:picChg>
      </pc:sldChg>
      <pc:sldChg chg="addSp delSp modSp new mod">
        <pc:chgData name="石橋　明大" userId="a415fed7-91c3-4307-a9d6-b7846044f5c2" providerId="ADAL" clId="{F44376CD-A811-484E-9D8E-53FD6CF56834}" dt="2024-10-31T17:13:12.658" v="11649" actId="947"/>
        <pc:sldMkLst>
          <pc:docMk/>
          <pc:sldMk cId="1871872623" sldId="2435"/>
        </pc:sldMkLst>
        <pc:spChg chg="del">
          <ac:chgData name="石橋　明大" userId="a415fed7-91c3-4307-a9d6-b7846044f5c2" providerId="ADAL" clId="{F44376CD-A811-484E-9D8E-53FD6CF56834}" dt="2024-10-31T09:50:07.944" v="11077"/>
          <ac:spMkLst>
            <pc:docMk/>
            <pc:sldMk cId="1871872623" sldId="2435"/>
            <ac:spMk id="2" creationId="{7868D34F-F89F-289D-E3D2-078027E607C2}"/>
          </ac:spMkLst>
        </pc:spChg>
        <pc:spChg chg="mod ord">
          <ac:chgData name="石橋　明大" userId="a415fed7-91c3-4307-a9d6-b7846044f5c2" providerId="ADAL" clId="{F44376CD-A811-484E-9D8E-53FD6CF56834}" dt="2024-10-31T09:57:39.647" v="11350" actId="166"/>
          <ac:spMkLst>
            <pc:docMk/>
            <pc:sldMk cId="1871872623" sldId="2435"/>
            <ac:spMk id="3" creationId="{EFAEBBC1-846C-E069-64DF-18CEEB3EFB9D}"/>
          </ac:spMkLst>
        </pc:spChg>
        <pc:spChg chg="add del mod">
          <ac:chgData name="石橋　明大" userId="a415fed7-91c3-4307-a9d6-b7846044f5c2" providerId="ADAL" clId="{F44376CD-A811-484E-9D8E-53FD6CF56834}" dt="2024-10-31T09:51:15.271" v="11136" actId="478"/>
          <ac:spMkLst>
            <pc:docMk/>
            <pc:sldMk cId="1871872623" sldId="2435"/>
            <ac:spMk id="5" creationId="{10699D6F-F615-B3D7-67AA-4FE6AB493186}"/>
          </ac:spMkLst>
        </pc:spChg>
        <pc:spChg chg="add del mod">
          <ac:chgData name="石橋　明大" userId="a415fed7-91c3-4307-a9d6-b7846044f5c2" providerId="ADAL" clId="{F44376CD-A811-484E-9D8E-53FD6CF56834}" dt="2024-10-31T09:56:49.466" v="11338" actId="478"/>
          <ac:spMkLst>
            <pc:docMk/>
            <pc:sldMk cId="1871872623" sldId="2435"/>
            <ac:spMk id="6" creationId="{721415D6-4529-4AF1-FBEB-203D745102E9}"/>
          </ac:spMkLst>
        </pc:spChg>
        <pc:spChg chg="add mod">
          <ac:chgData name="石橋　明大" userId="a415fed7-91c3-4307-a9d6-b7846044f5c2" providerId="ADAL" clId="{F44376CD-A811-484E-9D8E-53FD6CF56834}" dt="2024-10-31T10:11:37.616" v="11624" actId="20577"/>
          <ac:spMkLst>
            <pc:docMk/>
            <pc:sldMk cId="1871872623" sldId="2435"/>
            <ac:spMk id="7" creationId="{3AECCE2A-BB6D-E49C-7EA1-CB648FFCBDC2}"/>
          </ac:spMkLst>
        </pc:spChg>
        <pc:spChg chg="add del mod">
          <ac:chgData name="石橋　明大" userId="a415fed7-91c3-4307-a9d6-b7846044f5c2" providerId="ADAL" clId="{F44376CD-A811-484E-9D8E-53FD6CF56834}" dt="2024-10-31T09:59:30.207" v="11357" actId="478"/>
          <ac:spMkLst>
            <pc:docMk/>
            <pc:sldMk cId="1871872623" sldId="2435"/>
            <ac:spMk id="8" creationId="{252F83DA-0479-C12D-F9BD-E18AAD9F8F4E}"/>
          </ac:spMkLst>
        </pc:spChg>
        <pc:spChg chg="add mod">
          <ac:chgData name="石橋　明大" userId="a415fed7-91c3-4307-a9d6-b7846044f5c2" providerId="ADAL" clId="{F44376CD-A811-484E-9D8E-53FD6CF56834}" dt="2024-10-31T10:02:44.293" v="11405" actId="14100"/>
          <ac:spMkLst>
            <pc:docMk/>
            <pc:sldMk cId="1871872623" sldId="2435"/>
            <ac:spMk id="9" creationId="{B897E41D-BCCC-6C87-4A5D-AD67C2B850B1}"/>
          </ac:spMkLst>
        </pc:spChg>
        <pc:spChg chg="add mod">
          <ac:chgData name="石橋　明大" userId="a415fed7-91c3-4307-a9d6-b7846044f5c2" providerId="ADAL" clId="{F44376CD-A811-484E-9D8E-53FD6CF56834}" dt="2024-10-31T17:13:12.658" v="11649" actId="947"/>
          <ac:spMkLst>
            <pc:docMk/>
            <pc:sldMk cId="1871872623" sldId="2435"/>
            <ac:spMk id="10" creationId="{91676244-9B13-CCF9-B0C2-701205CE3043}"/>
          </ac:spMkLst>
        </pc:spChg>
        <pc:spChg chg="add mod">
          <ac:chgData name="石橋　明大" userId="a415fed7-91c3-4307-a9d6-b7846044f5c2" providerId="ADAL" clId="{F44376CD-A811-484E-9D8E-53FD6CF56834}" dt="2024-10-31T10:03:18.423" v="11413" actId="20577"/>
          <ac:spMkLst>
            <pc:docMk/>
            <pc:sldMk cId="1871872623" sldId="2435"/>
            <ac:spMk id="11" creationId="{CF6F74A9-B37A-83DB-F3A6-B356EA8D8AC7}"/>
          </ac:spMkLst>
        </pc:spChg>
        <pc:spChg chg="add mod">
          <ac:chgData name="石橋　明大" userId="a415fed7-91c3-4307-a9d6-b7846044f5c2" providerId="ADAL" clId="{F44376CD-A811-484E-9D8E-53FD6CF56834}" dt="2024-10-31T10:03:54.194" v="11425" actId="20577"/>
          <ac:spMkLst>
            <pc:docMk/>
            <pc:sldMk cId="1871872623" sldId="2435"/>
            <ac:spMk id="12" creationId="{6DD4703C-AF6F-2BD6-E595-C5B21146C410}"/>
          </ac:spMkLst>
        </pc:spChg>
        <pc:spChg chg="add mod">
          <ac:chgData name="石橋　明大" userId="a415fed7-91c3-4307-a9d6-b7846044f5c2" providerId="ADAL" clId="{F44376CD-A811-484E-9D8E-53FD6CF56834}" dt="2024-10-31T10:04:24.955" v="11433" actId="20577"/>
          <ac:spMkLst>
            <pc:docMk/>
            <pc:sldMk cId="1871872623" sldId="2435"/>
            <ac:spMk id="13" creationId="{13794D5A-5201-A06E-7988-EE76420B6184}"/>
          </ac:spMkLst>
        </pc:spChg>
        <pc:spChg chg="add mod">
          <ac:chgData name="石橋　明大" userId="a415fed7-91c3-4307-a9d6-b7846044f5c2" providerId="ADAL" clId="{F44376CD-A811-484E-9D8E-53FD6CF56834}" dt="2024-10-31T10:05:00.483" v="11442" actId="20577"/>
          <ac:spMkLst>
            <pc:docMk/>
            <pc:sldMk cId="1871872623" sldId="2435"/>
            <ac:spMk id="14" creationId="{F6B0B941-0E21-B4FC-3FAD-71CA03232DB9}"/>
          </ac:spMkLst>
        </pc:spChg>
        <pc:spChg chg="add mod">
          <ac:chgData name="石橋　明大" userId="a415fed7-91c3-4307-a9d6-b7846044f5c2" providerId="ADAL" clId="{F44376CD-A811-484E-9D8E-53FD6CF56834}" dt="2024-10-31T10:05:18.122" v="11450" actId="20577"/>
          <ac:spMkLst>
            <pc:docMk/>
            <pc:sldMk cId="1871872623" sldId="2435"/>
            <ac:spMk id="15" creationId="{5A4F17DB-0BCA-3A77-853D-45030A0583CD}"/>
          </ac:spMkLst>
        </pc:spChg>
        <pc:spChg chg="add mod">
          <ac:chgData name="石橋　明大" userId="a415fed7-91c3-4307-a9d6-b7846044f5c2" providerId="ADAL" clId="{F44376CD-A811-484E-9D8E-53FD6CF56834}" dt="2024-10-31T10:05:37.832" v="11458" actId="20577"/>
          <ac:spMkLst>
            <pc:docMk/>
            <pc:sldMk cId="1871872623" sldId="2435"/>
            <ac:spMk id="16" creationId="{F67BA3FC-01ED-0AED-9234-7BF8CD7C8330}"/>
          </ac:spMkLst>
        </pc:spChg>
        <pc:spChg chg="add del">
          <ac:chgData name="石橋　明大" userId="a415fed7-91c3-4307-a9d6-b7846044f5c2" providerId="ADAL" clId="{F44376CD-A811-484E-9D8E-53FD6CF56834}" dt="2024-10-31T10:09:19.868" v="11516" actId="478"/>
          <ac:spMkLst>
            <pc:docMk/>
            <pc:sldMk cId="1871872623" sldId="2435"/>
            <ac:spMk id="17" creationId="{DD0BD23A-7AA6-E563-300F-41AD95DAFAF2}"/>
          </ac:spMkLst>
        </pc:spChg>
        <pc:spChg chg="add del mod">
          <ac:chgData name="石橋　明大" userId="a415fed7-91c3-4307-a9d6-b7846044f5c2" providerId="ADAL" clId="{F44376CD-A811-484E-9D8E-53FD6CF56834}" dt="2024-10-31T10:10:13.216" v="11528" actId="478"/>
          <ac:spMkLst>
            <pc:docMk/>
            <pc:sldMk cId="1871872623" sldId="2435"/>
            <ac:spMk id="18" creationId="{547A41E9-ACCD-5D24-32A4-BCD90EA07995}"/>
          </ac:spMkLst>
        </pc:spChg>
        <pc:spChg chg="add mod">
          <ac:chgData name="石橋　明大" userId="a415fed7-91c3-4307-a9d6-b7846044f5c2" providerId="ADAL" clId="{F44376CD-A811-484E-9D8E-53FD6CF56834}" dt="2024-10-31T16:27:39.735" v="11632" actId="14100"/>
          <ac:spMkLst>
            <pc:docMk/>
            <pc:sldMk cId="1871872623" sldId="2435"/>
            <ac:spMk id="19" creationId="{CCA30F65-0E8C-7594-DB97-6516DBCB05E0}"/>
          </ac:spMkLst>
        </pc:spChg>
        <pc:spChg chg="add mod">
          <ac:chgData name="石橋　明大" userId="a415fed7-91c3-4307-a9d6-b7846044f5c2" providerId="ADAL" clId="{F44376CD-A811-484E-9D8E-53FD6CF56834}" dt="2024-10-31T10:12:05.491" v="11630" actId="1076"/>
          <ac:spMkLst>
            <pc:docMk/>
            <pc:sldMk cId="1871872623" sldId="2435"/>
            <ac:spMk id="20" creationId="{DC4C80AE-9264-B6F9-D806-1D11663D757B}"/>
          </ac:spMkLst>
        </pc:spChg>
        <pc:picChg chg="add mod">
          <ac:chgData name="石橋　明大" userId="a415fed7-91c3-4307-a9d6-b7846044f5c2" providerId="ADAL" clId="{F44376CD-A811-484E-9D8E-53FD6CF56834}" dt="2024-10-31T10:09:57.459" v="11526" actId="1076"/>
          <ac:picMkLst>
            <pc:docMk/>
            <pc:sldMk cId="1871872623" sldId="2435"/>
            <ac:picMk id="4" creationId="{EF8CBEBC-E621-40A9-EC94-5ECBDBB3CFCE}"/>
          </ac:picMkLst>
        </pc:picChg>
      </pc:sldChg>
      <pc:sldChg chg="new del">
        <pc:chgData name="石橋　明大" userId="a415fed7-91c3-4307-a9d6-b7846044f5c2" providerId="ADAL" clId="{F44376CD-A811-484E-9D8E-53FD6CF56834}" dt="2024-10-31T09:49:45.827" v="11075" actId="47"/>
        <pc:sldMkLst>
          <pc:docMk/>
          <pc:sldMk cId="2503053214" sldId="2435"/>
        </pc:sldMkLst>
      </pc:sldChg>
      <pc:sldChg chg="addSp delSp modSp new mod">
        <pc:chgData name="石橋　明大" userId="a415fed7-91c3-4307-a9d6-b7846044f5c2" providerId="ADAL" clId="{F44376CD-A811-484E-9D8E-53FD6CF56834}" dt="2024-10-31T22:16:36.205" v="12065" actId="947"/>
        <pc:sldMkLst>
          <pc:docMk/>
          <pc:sldMk cId="204660100" sldId="2436"/>
        </pc:sldMkLst>
        <pc:spChg chg="del">
          <ac:chgData name="石橋　明大" userId="a415fed7-91c3-4307-a9d6-b7846044f5c2" providerId="ADAL" clId="{F44376CD-A811-484E-9D8E-53FD6CF56834}" dt="2024-10-31T17:17:51.580" v="11686" actId="478"/>
          <ac:spMkLst>
            <pc:docMk/>
            <pc:sldMk cId="204660100" sldId="2436"/>
            <ac:spMk id="2" creationId="{FFDE9A5D-CE62-0F48-A2B7-586943592538}"/>
          </ac:spMkLst>
        </pc:spChg>
        <pc:spChg chg="mod">
          <ac:chgData name="石橋　明大" userId="a415fed7-91c3-4307-a9d6-b7846044f5c2" providerId="ADAL" clId="{F44376CD-A811-484E-9D8E-53FD6CF56834}" dt="2024-10-31T17:18:25.163" v="11703" actId="947"/>
          <ac:spMkLst>
            <pc:docMk/>
            <pc:sldMk cId="204660100" sldId="2436"/>
            <ac:spMk id="3" creationId="{AE95EF95-C66E-57F4-695E-60282E97B2BB}"/>
          </ac:spMkLst>
        </pc:spChg>
        <pc:spChg chg="add mod">
          <ac:chgData name="石橋　明大" userId="a415fed7-91c3-4307-a9d6-b7846044f5c2" providerId="ADAL" clId="{F44376CD-A811-484E-9D8E-53FD6CF56834}" dt="2024-10-31T22:15:16.435" v="12047" actId="6549"/>
          <ac:spMkLst>
            <pc:docMk/>
            <pc:sldMk cId="204660100" sldId="2436"/>
            <ac:spMk id="4" creationId="{A1B1856D-875C-E42A-5580-C1F74D646DAF}"/>
          </ac:spMkLst>
        </pc:spChg>
        <pc:spChg chg="add mod">
          <ac:chgData name="石橋　明大" userId="a415fed7-91c3-4307-a9d6-b7846044f5c2" providerId="ADAL" clId="{F44376CD-A811-484E-9D8E-53FD6CF56834}" dt="2024-10-31T17:22:40.179" v="12017" actId="1076"/>
          <ac:spMkLst>
            <pc:docMk/>
            <pc:sldMk cId="204660100" sldId="2436"/>
            <ac:spMk id="5" creationId="{1B7B0861-0760-D6F4-A60A-A63CC50C9427}"/>
          </ac:spMkLst>
        </pc:spChg>
        <pc:spChg chg="add mod">
          <ac:chgData name="石橋　明大" userId="a415fed7-91c3-4307-a9d6-b7846044f5c2" providerId="ADAL" clId="{F44376CD-A811-484E-9D8E-53FD6CF56834}" dt="2024-10-31T22:16:36.205" v="12065" actId="947"/>
          <ac:spMkLst>
            <pc:docMk/>
            <pc:sldMk cId="204660100" sldId="2436"/>
            <ac:spMk id="6" creationId="{102B95E3-D22C-CFB3-97FE-DCC462B3B861}"/>
          </ac:spMkLst>
        </pc:spChg>
        <pc:spChg chg="add mod">
          <ac:chgData name="石橋　明大" userId="a415fed7-91c3-4307-a9d6-b7846044f5c2" providerId="ADAL" clId="{F44376CD-A811-484E-9D8E-53FD6CF56834}" dt="2024-10-31T22:15:59.764" v="12062"/>
          <ac:spMkLst>
            <pc:docMk/>
            <pc:sldMk cId="204660100" sldId="2436"/>
            <ac:spMk id="7" creationId="{2101A035-25D7-4CB0-6576-8EEDA338CA8F}"/>
          </ac:spMkLst>
        </pc:spChg>
      </pc:sldChg>
      <pc:sldChg chg="new del">
        <pc:chgData name="石橋　明大" userId="a415fed7-91c3-4307-a9d6-b7846044f5c2" providerId="ADAL" clId="{F44376CD-A811-484E-9D8E-53FD6CF56834}" dt="2024-10-31T23:38:24.092" v="12124" actId="47"/>
        <pc:sldMkLst>
          <pc:docMk/>
          <pc:sldMk cId="1635543662" sldId="2437"/>
        </pc:sldMkLst>
      </pc:sldChg>
      <pc:sldChg chg="modSp add mod">
        <pc:chgData name="石橋　明大" userId="a415fed7-91c3-4307-a9d6-b7846044f5c2" providerId="ADAL" clId="{F44376CD-A811-484E-9D8E-53FD6CF56834}" dt="2024-10-31T23:37:00.075" v="12111" actId="11"/>
        <pc:sldMkLst>
          <pc:docMk/>
          <pc:sldMk cId="887309710" sldId="2438"/>
        </pc:sldMkLst>
        <pc:spChg chg="mod">
          <ac:chgData name="石橋　明大" userId="a415fed7-91c3-4307-a9d6-b7846044f5c2" providerId="ADAL" clId="{F44376CD-A811-484E-9D8E-53FD6CF56834}" dt="2024-10-31T23:37:00.075" v="12111" actId="11"/>
          <ac:spMkLst>
            <pc:docMk/>
            <pc:sldMk cId="887309710" sldId="2438"/>
            <ac:spMk id="3" creationId="{512423CF-17AA-6622-669E-3E9EDB306358}"/>
          </ac:spMkLst>
        </pc:spChg>
      </pc:sldChg>
      <pc:sldChg chg="modSp add mod ord">
        <pc:chgData name="石橋　明大" userId="a415fed7-91c3-4307-a9d6-b7846044f5c2" providerId="ADAL" clId="{F44376CD-A811-484E-9D8E-53FD6CF56834}" dt="2024-11-01T00:28:01.281" v="13787" actId="6549"/>
        <pc:sldMkLst>
          <pc:docMk/>
          <pc:sldMk cId="490964182" sldId="2439"/>
        </pc:sldMkLst>
        <pc:spChg chg="mod">
          <ac:chgData name="石橋　明大" userId="a415fed7-91c3-4307-a9d6-b7846044f5c2" providerId="ADAL" clId="{F44376CD-A811-484E-9D8E-53FD6CF56834}" dt="2024-11-01T00:28:01.281" v="13787" actId="6549"/>
          <ac:spMkLst>
            <pc:docMk/>
            <pc:sldMk cId="490964182" sldId="2439"/>
            <ac:spMk id="3" creationId="{FA869A3C-A63B-7E53-6405-8A1CD50F73C9}"/>
          </ac:spMkLst>
        </pc:spChg>
      </pc:sldChg>
      <pc:sldChg chg="new del">
        <pc:chgData name="石橋　明大" userId="a415fed7-91c3-4307-a9d6-b7846044f5c2" providerId="ADAL" clId="{F44376CD-A811-484E-9D8E-53FD6CF56834}" dt="2024-10-31T23:38:12.488" v="12123" actId="47"/>
        <pc:sldMkLst>
          <pc:docMk/>
          <pc:sldMk cId="223334700" sldId="2440"/>
        </pc:sldMkLst>
      </pc:sldChg>
      <pc:sldChg chg="modSp new del mod">
        <pc:chgData name="石橋　明大" userId="a415fed7-91c3-4307-a9d6-b7846044f5c2" providerId="ADAL" clId="{F44376CD-A811-484E-9D8E-53FD6CF56834}" dt="2024-11-01T00:26:05.466" v="13775" actId="47"/>
        <pc:sldMkLst>
          <pc:docMk/>
          <pc:sldMk cId="1282722739" sldId="2441"/>
        </pc:sldMkLst>
        <pc:spChg chg="mod">
          <ac:chgData name="石橋　明大" userId="a415fed7-91c3-4307-a9d6-b7846044f5c2" providerId="ADAL" clId="{F44376CD-A811-484E-9D8E-53FD6CF56834}" dt="2024-10-31T23:53:13.570" v="12633"/>
          <ac:spMkLst>
            <pc:docMk/>
            <pc:sldMk cId="1282722739" sldId="2441"/>
            <ac:spMk id="2" creationId="{CA113F7B-D3CD-28EC-157A-8D2B6D92461B}"/>
          </ac:spMkLst>
        </pc:spChg>
        <pc:spChg chg="mod">
          <ac:chgData name="石橋　明大" userId="a415fed7-91c3-4307-a9d6-b7846044f5c2" providerId="ADAL" clId="{F44376CD-A811-484E-9D8E-53FD6CF56834}" dt="2024-10-31T23:50:28.667" v="12233"/>
          <ac:spMkLst>
            <pc:docMk/>
            <pc:sldMk cId="1282722739" sldId="2441"/>
            <ac:spMk id="3" creationId="{12BE4EA1-3C6F-D30A-B533-FAE75E1A3C5A}"/>
          </ac:spMkLst>
        </pc:spChg>
      </pc:sldChg>
      <pc:sldChg chg="modSp add mod">
        <pc:chgData name="石橋　明大" userId="a415fed7-91c3-4307-a9d6-b7846044f5c2" providerId="ADAL" clId="{F44376CD-A811-484E-9D8E-53FD6CF56834}" dt="2024-10-31T23:56:56.187" v="13081" actId="20577"/>
        <pc:sldMkLst>
          <pc:docMk/>
          <pc:sldMk cId="2906705907" sldId="2442"/>
        </pc:sldMkLst>
        <pc:spChg chg="mod">
          <ac:chgData name="石橋　明大" userId="a415fed7-91c3-4307-a9d6-b7846044f5c2" providerId="ADAL" clId="{F44376CD-A811-484E-9D8E-53FD6CF56834}" dt="2024-10-31T23:56:56.187" v="13081" actId="20577"/>
          <ac:spMkLst>
            <pc:docMk/>
            <pc:sldMk cId="2906705907" sldId="2442"/>
            <ac:spMk id="2" creationId="{FB395E58-B494-D025-F5A3-EF998BE7BBF4}"/>
          </ac:spMkLst>
        </pc:spChg>
        <pc:spChg chg="mod">
          <ac:chgData name="石橋　明大" userId="a415fed7-91c3-4307-a9d6-b7846044f5c2" providerId="ADAL" clId="{F44376CD-A811-484E-9D8E-53FD6CF56834}" dt="2024-10-31T23:51:02.292" v="12310"/>
          <ac:spMkLst>
            <pc:docMk/>
            <pc:sldMk cId="2906705907" sldId="2442"/>
            <ac:spMk id="3" creationId="{08CDE877-5E04-D2B0-A118-BA74DFB35C64}"/>
          </ac:spMkLst>
        </pc:spChg>
        <pc:spChg chg="mod">
          <ac:chgData name="石橋　明大" userId="a415fed7-91c3-4307-a9d6-b7846044f5c2" providerId="ADAL" clId="{F44376CD-A811-484E-9D8E-53FD6CF56834}" dt="2024-10-31T23:56:18.850" v="13065" actId="27636"/>
          <ac:spMkLst>
            <pc:docMk/>
            <pc:sldMk cId="2906705907" sldId="2442"/>
            <ac:spMk id="4" creationId="{75A2B202-59D1-D5AA-B795-582DBA064C56}"/>
          </ac:spMkLst>
        </pc:spChg>
      </pc:sldChg>
      <pc:sldChg chg="addSp delSp modSp new mod">
        <pc:chgData name="石橋　明大" userId="a415fed7-91c3-4307-a9d6-b7846044f5c2" providerId="ADAL" clId="{F44376CD-A811-484E-9D8E-53FD6CF56834}" dt="2024-11-01T00:39:38.066" v="13989" actId="1076"/>
        <pc:sldMkLst>
          <pc:docMk/>
          <pc:sldMk cId="2320081126" sldId="2443"/>
        </pc:sldMkLst>
        <pc:spChg chg="mod">
          <ac:chgData name="石橋　明大" userId="a415fed7-91c3-4307-a9d6-b7846044f5c2" providerId="ADAL" clId="{F44376CD-A811-484E-9D8E-53FD6CF56834}" dt="2024-10-31T23:58:27.608" v="13194" actId="113"/>
          <ac:spMkLst>
            <pc:docMk/>
            <pc:sldMk cId="2320081126" sldId="2443"/>
            <ac:spMk id="2" creationId="{4BA543E6-07CC-2E8D-45DC-E6EEADE70D22}"/>
          </ac:spMkLst>
        </pc:spChg>
        <pc:spChg chg="mod">
          <ac:chgData name="石橋　明大" userId="a415fed7-91c3-4307-a9d6-b7846044f5c2" providerId="ADAL" clId="{F44376CD-A811-484E-9D8E-53FD6CF56834}" dt="2024-10-31T23:57:45.417" v="13119" actId="2711"/>
          <ac:spMkLst>
            <pc:docMk/>
            <pc:sldMk cId="2320081126" sldId="2443"/>
            <ac:spMk id="3" creationId="{2DCB1B35-33E4-A089-1B71-A9A8EDADED2E}"/>
          </ac:spMkLst>
        </pc:spChg>
        <pc:spChg chg="add mod">
          <ac:chgData name="石橋　明大" userId="a415fed7-91c3-4307-a9d6-b7846044f5c2" providerId="ADAL" clId="{F44376CD-A811-484E-9D8E-53FD6CF56834}" dt="2024-11-01T00:34:43.473" v="13983" actId="6549"/>
          <ac:spMkLst>
            <pc:docMk/>
            <pc:sldMk cId="2320081126" sldId="2443"/>
            <ac:spMk id="11" creationId="{C901581A-92DF-0578-D50A-8B11DC660611}"/>
          </ac:spMkLst>
        </pc:spChg>
        <pc:picChg chg="add del mod modCrop">
          <ac:chgData name="石橋　明大" userId="a415fed7-91c3-4307-a9d6-b7846044f5c2" providerId="ADAL" clId="{F44376CD-A811-484E-9D8E-53FD6CF56834}" dt="2024-10-31T23:59:25.359" v="13204" actId="478"/>
          <ac:picMkLst>
            <pc:docMk/>
            <pc:sldMk cId="2320081126" sldId="2443"/>
            <ac:picMk id="5" creationId="{2A43EE87-BFDA-2FA7-B889-903ECB6D09D4}"/>
          </ac:picMkLst>
        </pc:picChg>
        <pc:picChg chg="add del mod">
          <ac:chgData name="石橋　明大" userId="a415fed7-91c3-4307-a9d6-b7846044f5c2" providerId="ADAL" clId="{F44376CD-A811-484E-9D8E-53FD6CF56834}" dt="2024-11-01T00:05:08.513" v="13257" actId="478"/>
          <ac:picMkLst>
            <pc:docMk/>
            <pc:sldMk cId="2320081126" sldId="2443"/>
            <ac:picMk id="7" creationId="{69DDCCCF-8010-5B37-1FDE-B8FE169858ED}"/>
          </ac:picMkLst>
        </pc:picChg>
        <pc:picChg chg="add del mod">
          <ac:chgData name="石橋　明大" userId="a415fed7-91c3-4307-a9d6-b7846044f5c2" providerId="ADAL" clId="{F44376CD-A811-484E-9D8E-53FD6CF56834}" dt="2024-11-01T00:08:55.720" v="13297" actId="478"/>
          <ac:picMkLst>
            <pc:docMk/>
            <pc:sldMk cId="2320081126" sldId="2443"/>
            <ac:picMk id="9" creationId="{40FDEBA4-9A41-ADFF-3476-61A0BBBD6F54}"/>
          </ac:picMkLst>
        </pc:picChg>
        <pc:picChg chg="add del mod">
          <ac:chgData name="石橋　明大" userId="a415fed7-91c3-4307-a9d6-b7846044f5c2" providerId="ADAL" clId="{F44376CD-A811-484E-9D8E-53FD6CF56834}" dt="2024-11-01T00:39:29.772" v="13984" actId="478"/>
          <ac:picMkLst>
            <pc:docMk/>
            <pc:sldMk cId="2320081126" sldId="2443"/>
            <ac:picMk id="10" creationId="{CB92D89D-3001-BE17-DF00-7CA5B718BCC1}"/>
          </ac:picMkLst>
        </pc:picChg>
        <pc:picChg chg="add mod">
          <ac:chgData name="石橋　明大" userId="a415fed7-91c3-4307-a9d6-b7846044f5c2" providerId="ADAL" clId="{F44376CD-A811-484E-9D8E-53FD6CF56834}" dt="2024-11-01T00:39:38.066" v="13989" actId="1076"/>
          <ac:picMkLst>
            <pc:docMk/>
            <pc:sldMk cId="2320081126" sldId="2443"/>
            <ac:picMk id="13" creationId="{A37FEDF8-4171-6769-CC0A-A1F82E313831}"/>
          </ac:picMkLst>
        </pc:picChg>
      </pc:sldChg>
      <pc:sldChg chg="addSp delSp modSp new mod">
        <pc:chgData name="石橋　明大" userId="a415fed7-91c3-4307-a9d6-b7846044f5c2" providerId="ADAL" clId="{F44376CD-A811-484E-9D8E-53FD6CF56834}" dt="2024-11-01T00:40:55.023" v="14006" actId="1076"/>
        <pc:sldMkLst>
          <pc:docMk/>
          <pc:sldMk cId="3954551987" sldId="2444"/>
        </pc:sldMkLst>
        <pc:spChg chg="del">
          <ac:chgData name="石橋　明大" userId="a415fed7-91c3-4307-a9d6-b7846044f5c2" providerId="ADAL" clId="{F44376CD-A811-484E-9D8E-53FD6CF56834}" dt="2024-11-01T00:02:06.208" v="13249"/>
          <ac:spMkLst>
            <pc:docMk/>
            <pc:sldMk cId="3954551987" sldId="2444"/>
            <ac:spMk id="2" creationId="{36D2C852-5F6E-6D5C-9335-164FF84A374A}"/>
          </ac:spMkLst>
        </pc:spChg>
        <pc:spChg chg="mod">
          <ac:chgData name="石橋　明大" userId="a415fed7-91c3-4307-a9d6-b7846044f5c2" providerId="ADAL" clId="{F44376CD-A811-484E-9D8E-53FD6CF56834}" dt="2024-11-01T00:01:32.280" v="13248"/>
          <ac:spMkLst>
            <pc:docMk/>
            <pc:sldMk cId="3954551987" sldId="2444"/>
            <ac:spMk id="3" creationId="{2E6309AC-A2FB-1E29-CD6C-F8DF1A8DD59F}"/>
          </ac:spMkLst>
        </pc:spChg>
        <pc:spChg chg="add del mod">
          <ac:chgData name="石橋　明大" userId="a415fed7-91c3-4307-a9d6-b7846044f5c2" providerId="ADAL" clId="{F44376CD-A811-484E-9D8E-53FD6CF56834}" dt="2024-11-01T00:07:02.742" v="13281" actId="478"/>
          <ac:spMkLst>
            <pc:docMk/>
            <pc:sldMk cId="3954551987" sldId="2444"/>
            <ac:spMk id="7" creationId="{47465BE2-5EDF-1849-8E47-A8140C577908}"/>
          </ac:spMkLst>
        </pc:spChg>
        <pc:spChg chg="add del mod">
          <ac:chgData name="石橋　明大" userId="a415fed7-91c3-4307-a9d6-b7846044f5c2" providerId="ADAL" clId="{F44376CD-A811-484E-9D8E-53FD6CF56834}" dt="2024-11-01T00:07:06.328" v="13282" actId="478"/>
          <ac:spMkLst>
            <pc:docMk/>
            <pc:sldMk cId="3954551987" sldId="2444"/>
            <ac:spMk id="12" creationId="{B2F5992B-A79E-6902-306E-5E9816D8DFDA}"/>
          </ac:spMkLst>
        </pc:spChg>
        <pc:spChg chg="add mod">
          <ac:chgData name="石橋　明大" userId="a415fed7-91c3-4307-a9d6-b7846044f5c2" providerId="ADAL" clId="{F44376CD-A811-484E-9D8E-53FD6CF56834}" dt="2024-11-01T00:24:08.506" v="13761"/>
          <ac:spMkLst>
            <pc:docMk/>
            <pc:sldMk cId="3954551987" sldId="2444"/>
            <ac:spMk id="17" creationId="{B25F9D53-0895-D9D1-5D3F-815403D3EA63}"/>
          </ac:spMkLst>
        </pc:spChg>
        <pc:spChg chg="add del">
          <ac:chgData name="石橋　明大" userId="a415fed7-91c3-4307-a9d6-b7846044f5c2" providerId="ADAL" clId="{F44376CD-A811-484E-9D8E-53FD6CF56834}" dt="2024-11-01T00:19:20.471" v="13647" actId="22"/>
          <ac:spMkLst>
            <pc:docMk/>
            <pc:sldMk cId="3954551987" sldId="2444"/>
            <ac:spMk id="19" creationId="{4BCAC568-F94E-C832-3BAC-C6A5ACAA9880}"/>
          </ac:spMkLst>
        </pc:spChg>
        <pc:spChg chg="add mod ord topLvl">
          <ac:chgData name="石橋　明大" userId="a415fed7-91c3-4307-a9d6-b7846044f5c2" providerId="ADAL" clId="{F44376CD-A811-484E-9D8E-53FD6CF56834}" dt="2024-11-01T00:40:40.278" v="14004" actId="14100"/>
          <ac:spMkLst>
            <pc:docMk/>
            <pc:sldMk cId="3954551987" sldId="2444"/>
            <ac:spMk id="21" creationId="{AE69B179-27B9-220A-C683-0A8D5DF50DE8}"/>
          </ac:spMkLst>
        </pc:spChg>
        <pc:grpChg chg="add del mod">
          <ac:chgData name="石橋　明大" userId="a415fed7-91c3-4307-a9d6-b7846044f5c2" providerId="ADAL" clId="{F44376CD-A811-484E-9D8E-53FD6CF56834}" dt="2024-11-01T00:39:42.699" v="13990" actId="478"/>
          <ac:grpSpMkLst>
            <pc:docMk/>
            <pc:sldMk cId="3954551987" sldId="2444"/>
            <ac:grpSpMk id="22" creationId="{B203C0C7-3E70-4DC5-F5A3-27583B9F06F6}"/>
          </ac:grpSpMkLst>
        </pc:grpChg>
        <pc:grpChg chg="add mod">
          <ac:chgData name="石橋　明大" userId="a415fed7-91c3-4307-a9d6-b7846044f5c2" providerId="ADAL" clId="{F44376CD-A811-484E-9D8E-53FD6CF56834}" dt="2024-11-01T00:40:55.023" v="14006" actId="1076"/>
          <ac:grpSpMkLst>
            <pc:docMk/>
            <pc:sldMk cId="3954551987" sldId="2444"/>
            <ac:grpSpMk id="25" creationId="{14F6DEFB-DF95-966A-6382-454B16A6CCCD}"/>
          </ac:grpSpMkLst>
        </pc:grpChg>
        <pc:picChg chg="add del mod modCrop">
          <ac:chgData name="石橋　明大" userId="a415fed7-91c3-4307-a9d6-b7846044f5c2" providerId="ADAL" clId="{F44376CD-A811-484E-9D8E-53FD6CF56834}" dt="2024-11-01T00:04:57.955" v="13256" actId="478"/>
          <ac:picMkLst>
            <pc:docMk/>
            <pc:sldMk cId="3954551987" sldId="2444"/>
            <ac:picMk id="5" creationId="{1E19FE64-A9ED-96AB-CB66-361243BC5AD6}"/>
          </ac:picMkLst>
        </pc:picChg>
        <pc:picChg chg="add del mod modCrop">
          <ac:chgData name="石橋　明大" userId="a415fed7-91c3-4307-a9d6-b7846044f5c2" providerId="ADAL" clId="{F44376CD-A811-484E-9D8E-53FD6CF56834}" dt="2024-11-01T00:08:44.094" v="13293" actId="478"/>
          <ac:picMkLst>
            <pc:docMk/>
            <pc:sldMk cId="3954551987" sldId="2444"/>
            <ac:picMk id="9" creationId="{8BA496FE-3AA3-9F4A-57A4-CFF3B979BCAA}"/>
          </ac:picMkLst>
        </pc:picChg>
        <pc:picChg chg="add del mod">
          <ac:chgData name="石橋　明大" userId="a415fed7-91c3-4307-a9d6-b7846044f5c2" providerId="ADAL" clId="{F44376CD-A811-484E-9D8E-53FD6CF56834}" dt="2024-11-01T00:07:14.307" v="13283" actId="478"/>
          <ac:picMkLst>
            <pc:docMk/>
            <pc:sldMk cId="3954551987" sldId="2444"/>
            <ac:picMk id="10" creationId="{58300F0D-4F90-5A36-102D-DEB08000DBAA}"/>
          </ac:picMkLst>
        </pc:picChg>
        <pc:picChg chg="add del mod topLvl modCrop">
          <ac:chgData name="石橋　明大" userId="a415fed7-91c3-4307-a9d6-b7846044f5c2" providerId="ADAL" clId="{F44376CD-A811-484E-9D8E-53FD6CF56834}" dt="2024-11-01T00:39:42.699" v="13990" actId="478"/>
          <ac:picMkLst>
            <pc:docMk/>
            <pc:sldMk cId="3954551987" sldId="2444"/>
            <ac:picMk id="14" creationId="{8192D886-11BF-1274-2F37-2E18E4B4537C}"/>
          </ac:picMkLst>
        </pc:picChg>
        <pc:picChg chg="add mod">
          <ac:chgData name="石橋　明大" userId="a415fed7-91c3-4307-a9d6-b7846044f5c2" providerId="ADAL" clId="{F44376CD-A811-484E-9D8E-53FD6CF56834}" dt="2024-11-01T00:09:29.368" v="13304" actId="571"/>
          <ac:picMkLst>
            <pc:docMk/>
            <pc:sldMk cId="3954551987" sldId="2444"/>
            <ac:picMk id="15" creationId="{76775353-36AE-3468-F178-335D6DFF6B93}"/>
          </ac:picMkLst>
        </pc:picChg>
        <pc:picChg chg="add mod modCrop">
          <ac:chgData name="石橋　明大" userId="a415fed7-91c3-4307-a9d6-b7846044f5c2" providerId="ADAL" clId="{F44376CD-A811-484E-9D8E-53FD6CF56834}" dt="2024-11-01T00:10:13.260" v="13312" actId="571"/>
          <ac:picMkLst>
            <pc:docMk/>
            <pc:sldMk cId="3954551987" sldId="2444"/>
            <ac:picMk id="16" creationId="{FC09CA44-78A9-7E2D-762A-3E60B868E4BA}"/>
          </ac:picMkLst>
        </pc:picChg>
        <pc:picChg chg="add del mod modCrop">
          <ac:chgData name="石橋　明大" userId="a415fed7-91c3-4307-a9d6-b7846044f5c2" providerId="ADAL" clId="{F44376CD-A811-484E-9D8E-53FD6CF56834}" dt="2024-11-01T00:24:59.717" v="13764" actId="478"/>
          <ac:picMkLst>
            <pc:docMk/>
            <pc:sldMk cId="3954551987" sldId="2444"/>
            <ac:picMk id="20" creationId="{0402B38A-F7E7-E71B-C79E-6D7F986C5EBF}"/>
          </ac:picMkLst>
        </pc:picChg>
        <pc:picChg chg="add mod modCrop">
          <ac:chgData name="石橋　明大" userId="a415fed7-91c3-4307-a9d6-b7846044f5c2" providerId="ADAL" clId="{F44376CD-A811-484E-9D8E-53FD6CF56834}" dt="2024-11-01T00:40:26.895" v="14001" actId="1076"/>
          <ac:picMkLst>
            <pc:docMk/>
            <pc:sldMk cId="3954551987" sldId="2444"/>
            <ac:picMk id="24" creationId="{F94E19B1-CAF9-9D5C-A703-C7B729AAF932}"/>
          </ac:picMkLst>
        </pc:picChg>
      </pc:sldChg>
      <pc:sldChg chg="modSp add mod">
        <pc:chgData name="石橋　明大" userId="a415fed7-91c3-4307-a9d6-b7846044f5c2" providerId="ADAL" clId="{F44376CD-A811-484E-9D8E-53FD6CF56834}" dt="2024-11-01T00:27:08.610" v="13781" actId="11"/>
        <pc:sldMkLst>
          <pc:docMk/>
          <pc:sldMk cId="1743960540" sldId="2445"/>
        </pc:sldMkLst>
        <pc:spChg chg="mod">
          <ac:chgData name="石橋　明大" userId="a415fed7-91c3-4307-a9d6-b7846044f5c2" providerId="ADAL" clId="{F44376CD-A811-484E-9D8E-53FD6CF56834}" dt="2024-11-01T00:27:08.610" v="13781" actId="11"/>
          <ac:spMkLst>
            <pc:docMk/>
            <pc:sldMk cId="1743960540" sldId="2445"/>
            <ac:spMk id="3" creationId="{44D413E3-7E7A-B5D8-1610-68559186629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7741" cy="340306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629280" y="0"/>
            <a:ext cx="4307741" cy="340306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5FC98410-B7C5-4705-B885-8E627B6F1243}" type="datetimeFigureOut">
              <a:rPr lang="ja-JP" altLang="en-US"/>
              <a:pPr>
                <a:defRPr/>
              </a:pPr>
              <a:t>2024/11/2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5" y="6465810"/>
            <a:ext cx="4307741" cy="34030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629280" y="6465810"/>
            <a:ext cx="4307741" cy="34030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2075E0F-062F-4347-BB3C-0AD91476DAE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071807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0"/>
            <a:ext cx="4307741" cy="34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9280" y="0"/>
            <a:ext cx="4307741" cy="34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1838" y="511175"/>
            <a:ext cx="3400425" cy="2551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4632" y="3233449"/>
            <a:ext cx="7950078" cy="306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6465810"/>
            <a:ext cx="4307741" cy="34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9280" y="6465810"/>
            <a:ext cx="4307741" cy="34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54161F46-DAC5-492E-8904-EEFF3C2CDA6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34114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9">
            <a:extLst>
              <a:ext uri="{FF2B5EF4-FFF2-40B4-BE49-F238E27FC236}">
                <a16:creationId xmlns:a16="http://schemas.microsoft.com/office/drawing/2014/main" id="{E4D5D3EA-335B-1E49-9E9E-89B84F74202E}"/>
              </a:ext>
            </a:extLst>
          </p:cNvPr>
          <p:cNvSpPr/>
          <p:nvPr userDrawn="1"/>
        </p:nvSpPr>
        <p:spPr>
          <a:xfrm>
            <a:off x="0" y="0"/>
            <a:ext cx="9144000" cy="198000"/>
          </a:xfrm>
          <a:prstGeom prst="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17">
            <a:extLst>
              <a:ext uri="{FF2B5EF4-FFF2-40B4-BE49-F238E27FC236}">
                <a16:creationId xmlns:a16="http://schemas.microsoft.com/office/drawing/2014/main" id="{D70F2C81-4131-E74D-84B4-F300F4D9C640}"/>
              </a:ext>
            </a:extLst>
          </p:cNvPr>
          <p:cNvSpPr/>
          <p:nvPr userDrawn="1"/>
        </p:nvSpPr>
        <p:spPr>
          <a:xfrm>
            <a:off x="0" y="6429600"/>
            <a:ext cx="9144000" cy="428400"/>
          </a:xfrm>
          <a:prstGeom prst="rect">
            <a:avLst/>
          </a:prstGeom>
          <a:solidFill>
            <a:srgbClr val="406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Text Box 32">
            <a:extLst>
              <a:ext uri="{FF2B5EF4-FFF2-40B4-BE49-F238E27FC236}">
                <a16:creationId xmlns:a16="http://schemas.microsoft.com/office/drawing/2014/main" id="{8FC5AD03-9715-9545-A357-C1045F6116D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14399" y="6479777"/>
            <a:ext cx="52529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sz="1600" b="1" kern="1200" dirty="0"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+mn-cs"/>
              </a:rPr>
              <a:t>Data Intelligence Education and Research Division</a:t>
            </a:r>
            <a:endParaRPr kumimoji="1" lang="en-US" sz="1600" kern="1200" dirty="0"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864DAF-D147-3645-A501-0BBCCE20FC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489" y="6509623"/>
            <a:ext cx="681421" cy="280036"/>
          </a:xfrm>
          <a:prstGeom prst="rect">
            <a:avLst/>
          </a:prstGeom>
        </p:spPr>
      </p:pic>
      <p:sp>
        <p:nvSpPr>
          <p:cNvPr id="7" name="タイトル 8">
            <a:extLst>
              <a:ext uri="{FF2B5EF4-FFF2-40B4-BE49-F238E27FC236}">
                <a16:creationId xmlns:a16="http://schemas.microsoft.com/office/drawing/2014/main" id="{D18FA354-8C41-BF4A-B80D-510B3EBF0C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349896"/>
            <a:ext cx="8229600" cy="22231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000" b="1" i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サブタイトル 2">
            <a:extLst>
              <a:ext uri="{FF2B5EF4-FFF2-40B4-BE49-F238E27FC236}">
                <a16:creationId xmlns:a16="http://schemas.microsoft.com/office/drawing/2014/main" id="{3C82B6E6-0300-AE43-86DC-361855311C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141497"/>
            <a:ext cx="6400800" cy="16561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8831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5">
            <a:extLst>
              <a:ext uri="{FF2B5EF4-FFF2-40B4-BE49-F238E27FC236}">
                <a16:creationId xmlns:a16="http://schemas.microsoft.com/office/drawing/2014/main" id="{4A6B2603-8374-C541-B56C-A72D6FDC582D}"/>
              </a:ext>
            </a:extLst>
          </p:cNvPr>
          <p:cNvSpPr/>
          <p:nvPr userDrawn="1"/>
        </p:nvSpPr>
        <p:spPr>
          <a:xfrm>
            <a:off x="0" y="0"/>
            <a:ext cx="9144000" cy="928365"/>
          </a:xfrm>
          <a:prstGeom prst="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タイトル 9">
            <a:extLst>
              <a:ext uri="{FF2B5EF4-FFF2-40B4-BE49-F238E27FC236}">
                <a16:creationId xmlns:a16="http://schemas.microsoft.com/office/drawing/2014/main" id="{B78D1E49-9C45-E343-8168-EF56A6608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7355160" cy="65078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4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2CE49892-1B6F-E84F-82D6-2A8749C9014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249200"/>
            <a:ext cx="8229600" cy="5072400"/>
          </a:xfrm>
          <a:prstGeom prst="rect">
            <a:avLst/>
          </a:prstGeom>
        </p:spPr>
        <p:txBody>
          <a:bodyPr>
            <a:normAutofit/>
          </a:bodyPr>
          <a:lstStyle>
            <a:lvl1pPr marL="450850" indent="-4508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69E2"/>
              </a:buClr>
              <a:buFont typeface="+mj-lt"/>
              <a:buAutoNum type="arabicPeriod"/>
              <a:defRPr sz="36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893763" indent="-4429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69E2"/>
              </a:buClr>
              <a:buFont typeface="+mj-lt"/>
              <a:buAutoNum type="arabicPeriod"/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254125" indent="-3603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69E2"/>
              </a:buClr>
              <a:buFont typeface="+mj-lt"/>
              <a:buAutoNum type="arabicPeriod"/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 marL="1614488" indent="-3603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69E2"/>
              </a:buClr>
              <a:buFont typeface="+mj-lt"/>
              <a:buAutoNum type="arabicPeriod"/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 marL="1974850" indent="-3603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69E2"/>
              </a:buClr>
              <a:buFont typeface="+mj-lt"/>
              <a:buAutoNum type="arabicPeriod"/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C90600-13B7-514F-9223-33B49D3A9925}"/>
              </a:ext>
            </a:extLst>
          </p:cNvPr>
          <p:cNvSpPr txBox="1"/>
          <p:nvPr userDrawn="1"/>
        </p:nvSpPr>
        <p:spPr>
          <a:xfrm>
            <a:off x="8244408" y="55077"/>
            <a:ext cx="9716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F1F23FAE-A093-B440-AEB1-42A3A3D97062}" type="slidenum">
              <a:rPr lang="en-US" sz="4800" b="1" i="0" smtClean="0">
                <a:solidFill>
                  <a:schemeClr val="bg1"/>
                </a:solidFill>
                <a:latin typeface="+mn-lt"/>
                <a:ea typeface="Meiryo UI" panose="020B0604030504040204" pitchFamily="34" charset="-128"/>
                <a:cs typeface="Arial" panose="020B0604020202020204" pitchFamily="34" charset="0"/>
              </a:rPr>
              <a:pPr algn="ctr"/>
              <a:t>‹#›</a:t>
            </a:fld>
            <a:endParaRPr lang="en-US" sz="4000" b="1" i="0" dirty="0">
              <a:solidFill>
                <a:schemeClr val="bg1"/>
              </a:solidFill>
              <a:latin typeface="+mn-lt"/>
              <a:ea typeface="Meiryo UI" panose="020B060403050404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12CBE867-E38B-5E48-B32B-6D80054F0918}"/>
              </a:ext>
            </a:extLst>
          </p:cNvPr>
          <p:cNvSpPr/>
          <p:nvPr userDrawn="1"/>
        </p:nvSpPr>
        <p:spPr>
          <a:xfrm>
            <a:off x="7956376" y="0"/>
            <a:ext cx="1187624" cy="928366"/>
          </a:xfrm>
          <a:custGeom>
            <a:avLst/>
            <a:gdLst>
              <a:gd name="connsiteX0" fmla="*/ 0 w 1187624"/>
              <a:gd name="connsiteY0" fmla="*/ 0 h 928366"/>
              <a:gd name="connsiteX1" fmla="*/ 1187624 w 1187624"/>
              <a:gd name="connsiteY1" fmla="*/ 0 h 928366"/>
              <a:gd name="connsiteX2" fmla="*/ 1187624 w 1187624"/>
              <a:gd name="connsiteY2" fmla="*/ 928366 h 928366"/>
              <a:gd name="connsiteX3" fmla="*/ 0 w 1187624"/>
              <a:gd name="connsiteY3" fmla="*/ 928366 h 928366"/>
              <a:gd name="connsiteX4" fmla="*/ 0 w 1187624"/>
              <a:gd name="connsiteY4" fmla="*/ 0 h 928366"/>
              <a:gd name="connsiteX0" fmla="*/ 0 w 1187624"/>
              <a:gd name="connsiteY0" fmla="*/ 0 h 928366"/>
              <a:gd name="connsiteX1" fmla="*/ 1187624 w 1187624"/>
              <a:gd name="connsiteY1" fmla="*/ 0 h 928366"/>
              <a:gd name="connsiteX2" fmla="*/ 1187624 w 1187624"/>
              <a:gd name="connsiteY2" fmla="*/ 928366 h 928366"/>
              <a:gd name="connsiteX3" fmla="*/ 518400 w 1187624"/>
              <a:gd name="connsiteY3" fmla="*/ 921166 h 928366"/>
              <a:gd name="connsiteX4" fmla="*/ 0 w 1187624"/>
              <a:gd name="connsiteY4" fmla="*/ 0 h 928366"/>
              <a:gd name="connsiteX0" fmla="*/ 0 w 1187624"/>
              <a:gd name="connsiteY0" fmla="*/ 0 h 928366"/>
              <a:gd name="connsiteX1" fmla="*/ 1187624 w 1187624"/>
              <a:gd name="connsiteY1" fmla="*/ 0 h 928366"/>
              <a:gd name="connsiteX2" fmla="*/ 1187624 w 1187624"/>
              <a:gd name="connsiteY2" fmla="*/ 928366 h 928366"/>
              <a:gd name="connsiteX3" fmla="*/ 446400 w 1187624"/>
              <a:gd name="connsiteY3" fmla="*/ 928366 h 928366"/>
              <a:gd name="connsiteX4" fmla="*/ 0 w 1187624"/>
              <a:gd name="connsiteY4" fmla="*/ 0 h 928366"/>
              <a:gd name="connsiteX0" fmla="*/ 0 w 1187624"/>
              <a:gd name="connsiteY0" fmla="*/ 0 h 928366"/>
              <a:gd name="connsiteX1" fmla="*/ 1187624 w 1187624"/>
              <a:gd name="connsiteY1" fmla="*/ 0 h 928366"/>
              <a:gd name="connsiteX2" fmla="*/ 1187624 w 1187624"/>
              <a:gd name="connsiteY2" fmla="*/ 928366 h 928366"/>
              <a:gd name="connsiteX3" fmla="*/ 432000 w 1187624"/>
              <a:gd name="connsiteY3" fmla="*/ 928366 h 928366"/>
              <a:gd name="connsiteX4" fmla="*/ 0 w 1187624"/>
              <a:gd name="connsiteY4" fmla="*/ 0 h 92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7624" h="928366">
                <a:moveTo>
                  <a:pt x="0" y="0"/>
                </a:moveTo>
                <a:lnTo>
                  <a:pt x="1187624" y="0"/>
                </a:lnTo>
                <a:lnTo>
                  <a:pt x="1187624" y="928366"/>
                </a:lnTo>
                <a:lnTo>
                  <a:pt x="432000" y="928366"/>
                </a:lnTo>
                <a:lnTo>
                  <a:pt x="0" y="0"/>
                </a:lnTo>
                <a:close/>
              </a:path>
            </a:pathLst>
          </a:cu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正方形/長方形 9">
            <a:extLst>
              <a:ext uri="{FF2B5EF4-FFF2-40B4-BE49-F238E27FC236}">
                <a16:creationId xmlns:a16="http://schemas.microsoft.com/office/drawing/2014/main" id="{AC1FFD5B-91F6-E447-BC9B-392A3C5D7BB3}"/>
              </a:ext>
            </a:extLst>
          </p:cNvPr>
          <p:cNvSpPr/>
          <p:nvPr userDrawn="1"/>
        </p:nvSpPr>
        <p:spPr>
          <a:xfrm>
            <a:off x="0" y="0"/>
            <a:ext cx="9144000" cy="198000"/>
          </a:xfrm>
          <a:prstGeom prst="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5BD11F-5258-0D48-B593-DDCF04418F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489" y="6509623"/>
            <a:ext cx="681421" cy="280036"/>
          </a:xfrm>
          <a:prstGeom prst="rect">
            <a:avLst/>
          </a:prstGeom>
        </p:spPr>
      </p:pic>
      <p:sp>
        <p:nvSpPr>
          <p:cNvPr id="5" name="Text Box 32">
            <a:extLst>
              <a:ext uri="{FF2B5EF4-FFF2-40B4-BE49-F238E27FC236}">
                <a16:creationId xmlns:a16="http://schemas.microsoft.com/office/drawing/2014/main" id="{0106B300-4339-2D4A-B834-58B5BF45C4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14399" y="6479777"/>
            <a:ext cx="52529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sz="1600" b="1" kern="1200" dirty="0">
                <a:solidFill>
                  <a:srgbClr val="4069E2"/>
                </a:solidFill>
                <a:effectLst/>
                <a:latin typeface="Arial" charset="0"/>
                <a:ea typeface="ＭＳ Ｐゴシック" charset="-128"/>
                <a:cs typeface="+mn-cs"/>
              </a:rPr>
              <a:t>Data Intelligence Education and Research Division</a:t>
            </a:r>
            <a:endParaRPr kumimoji="1" lang="en-US" sz="1600" kern="1200" dirty="0">
              <a:solidFill>
                <a:srgbClr val="4069E2"/>
              </a:solidFill>
              <a:effectLst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テキスト プレースホルダ 2">
            <a:extLst>
              <a:ext uri="{FF2B5EF4-FFF2-40B4-BE49-F238E27FC236}">
                <a16:creationId xmlns:a16="http://schemas.microsoft.com/office/drawing/2014/main" id="{2FBB64F6-1AB4-0845-997E-295AAFBC75C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7200" y="1250502"/>
            <a:ext cx="8229600" cy="50724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450850" marR="0" indent="-4508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Pct val="100000"/>
              <a:buFontTx/>
              <a:buBlip>
                <a:blip r:embed="rId3"/>
              </a:buBlip>
              <a:tabLst/>
              <a:defRPr sz="2800">
                <a:latin typeface="Meiryo" panose="020B0604030504040204" pitchFamily="34" charset="-128"/>
                <a:ea typeface="Meiryo" panose="020B0604030504040204" pitchFamily="34" charset="-128"/>
              </a:defRPr>
            </a:lvl1pPr>
            <a:lvl2pPr marL="1087200" marR="0" indent="-45720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2800">
                <a:latin typeface="Meiryo" panose="020B0604030504040204" pitchFamily="34" charset="-128"/>
                <a:ea typeface="Meiryo" panose="020B0604030504040204" pitchFamily="34" charset="-128"/>
              </a:defRPr>
            </a:lvl2pPr>
            <a:lvl3pPr marL="1254125" marR="0" indent="-3619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5"/>
              </a:buBlip>
              <a:tabLst/>
              <a:defRPr sz="2400">
                <a:latin typeface="Meiryo" panose="020B0604030504040204" pitchFamily="34" charset="-128"/>
                <a:ea typeface="Meiryo" panose="020B0604030504040204" pitchFamily="34" charset="-128"/>
              </a:defRPr>
            </a:lvl3pPr>
            <a:lvl4pPr marL="1614488" marR="0" indent="-360363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6"/>
              </a:buBlip>
              <a:tabLst/>
              <a:defRPr>
                <a:latin typeface="Meiryo" panose="020B0604030504040204" pitchFamily="34" charset="-128"/>
                <a:ea typeface="Meiryo" panose="020B0604030504040204" pitchFamily="34" charset="-128"/>
              </a:defRPr>
            </a:lvl4pPr>
            <a:lvl5pPr marL="1884363" marR="0" indent="-269875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7"/>
              </a:buBlip>
              <a:tabLst/>
              <a:defRPr>
                <a:latin typeface="Meiryo" panose="020B0604030504040204" pitchFamily="34" charset="-128"/>
                <a:ea typeface="Meiryo" panose="020B0604030504040204" pitchFamily="34" charset="-128"/>
              </a:defRPr>
            </a:lvl5pPr>
          </a:lstStyle>
          <a:p>
            <a:pPr marL="450850" marR="0" lvl="0" indent="-4508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483BC"/>
              </a:buClr>
              <a:buSzPct val="100000"/>
              <a:buFont typeface="Wingdings" panose="05000000000000000000" pitchFamily="2" charset="2"/>
              <a:buChar char="n"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マスタ テキストの書式設定</a:t>
            </a:r>
          </a:p>
          <a:p>
            <a:pPr marL="908050" marR="0" lvl="1" indent="-45720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483BC"/>
              </a:buClr>
              <a:buSzPct val="100000"/>
              <a:buFont typeface="Wingdings" panose="05000000000000000000" pitchFamily="2" charset="2"/>
              <a:buChar char="p"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第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2 </a:t>
            </a: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レベル</a:t>
            </a:r>
          </a:p>
          <a:p>
            <a:pPr marL="1254125" marR="0" lvl="2" indent="-3619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483BC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第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3 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レベル</a:t>
            </a:r>
          </a:p>
          <a:p>
            <a:pPr marL="1614488" marR="0" lvl="3" indent="-360363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483BC"/>
              </a:buClr>
              <a:buSzTx/>
              <a:buFont typeface="Segoe UI" panose="020B0502040204020203" pitchFamily="34" charset="0"/>
              <a:buChar char="○"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第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4 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レベル</a:t>
            </a:r>
          </a:p>
          <a:p>
            <a:pPr marL="1884363" marR="0" lvl="4" indent="-269875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483BC"/>
              </a:buClr>
              <a:buSzTx/>
              <a:buFont typeface="Segoe UI" panose="020B0502040204020203" pitchFamily="34" charset="0"/>
              <a:buChar char="»"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第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5 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767678">
                    <a:lumMod val="50000"/>
                  </a:srgbClr>
                </a:solidFill>
                <a:effectLst/>
                <a:uLnTx/>
                <a:uFillTx/>
                <a:latin typeface="+mn-lt"/>
                <a:ea typeface="メイリオ" panose="020B0604030504040204" pitchFamily="34" charset="-128"/>
                <a:cs typeface="+mn-cs"/>
              </a:rPr>
              <a:t>レベル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767678">
                  <a:lumMod val="50000"/>
                </a:srgbClr>
              </a:solidFill>
              <a:effectLst/>
              <a:uLnTx/>
              <a:uFillTx/>
              <a:latin typeface="+mn-lt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F460664-9CEC-4C46-B7FA-A24E390B8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8058150" cy="7285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00" b="1" i="0"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24540D-26A3-A842-BD1D-9216A9605B23}"/>
              </a:ext>
            </a:extLst>
          </p:cNvPr>
          <p:cNvSpPr txBox="1"/>
          <p:nvPr userDrawn="1"/>
        </p:nvSpPr>
        <p:spPr>
          <a:xfrm>
            <a:off x="8244408" y="55077"/>
            <a:ext cx="9716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F1F23FAE-A093-B440-AEB1-42A3A3D97062}" type="slidenum">
              <a:rPr lang="en-US" sz="4800" b="1" i="0" smtClean="0">
                <a:solidFill>
                  <a:schemeClr val="bg1"/>
                </a:solidFill>
                <a:latin typeface="+mn-lt"/>
                <a:ea typeface="Meiryo UI" panose="020B0604030504040204" pitchFamily="34" charset="-128"/>
                <a:cs typeface="Arial" panose="020B0604020202020204" pitchFamily="34" charset="0"/>
              </a:rPr>
              <a:pPr algn="ctr"/>
              <a:t>‹#›</a:t>
            </a:fld>
            <a:endParaRPr lang="en-US" sz="4000" b="1" i="0" dirty="0">
              <a:solidFill>
                <a:schemeClr val="bg1"/>
              </a:solidFill>
              <a:latin typeface="+mn-lt"/>
              <a:ea typeface="Meiryo UI" panose="020B060403050404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410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3">
            <a:extLst>
              <a:ext uri="{FF2B5EF4-FFF2-40B4-BE49-F238E27FC236}">
                <a16:creationId xmlns:a16="http://schemas.microsoft.com/office/drawing/2014/main" id="{B25D4312-7EC2-C049-87CC-A94032D2B6B8}"/>
              </a:ext>
            </a:extLst>
          </p:cNvPr>
          <p:cNvSpPr/>
          <p:nvPr userDrawn="1"/>
        </p:nvSpPr>
        <p:spPr>
          <a:xfrm>
            <a:off x="7956376" y="0"/>
            <a:ext cx="1187624" cy="928366"/>
          </a:xfrm>
          <a:custGeom>
            <a:avLst/>
            <a:gdLst>
              <a:gd name="connsiteX0" fmla="*/ 0 w 1187624"/>
              <a:gd name="connsiteY0" fmla="*/ 0 h 928366"/>
              <a:gd name="connsiteX1" fmla="*/ 1187624 w 1187624"/>
              <a:gd name="connsiteY1" fmla="*/ 0 h 928366"/>
              <a:gd name="connsiteX2" fmla="*/ 1187624 w 1187624"/>
              <a:gd name="connsiteY2" fmla="*/ 928366 h 928366"/>
              <a:gd name="connsiteX3" fmla="*/ 0 w 1187624"/>
              <a:gd name="connsiteY3" fmla="*/ 928366 h 928366"/>
              <a:gd name="connsiteX4" fmla="*/ 0 w 1187624"/>
              <a:gd name="connsiteY4" fmla="*/ 0 h 928366"/>
              <a:gd name="connsiteX0" fmla="*/ 0 w 1187624"/>
              <a:gd name="connsiteY0" fmla="*/ 0 h 928366"/>
              <a:gd name="connsiteX1" fmla="*/ 1187624 w 1187624"/>
              <a:gd name="connsiteY1" fmla="*/ 0 h 928366"/>
              <a:gd name="connsiteX2" fmla="*/ 1187624 w 1187624"/>
              <a:gd name="connsiteY2" fmla="*/ 928366 h 928366"/>
              <a:gd name="connsiteX3" fmla="*/ 518400 w 1187624"/>
              <a:gd name="connsiteY3" fmla="*/ 921166 h 928366"/>
              <a:gd name="connsiteX4" fmla="*/ 0 w 1187624"/>
              <a:gd name="connsiteY4" fmla="*/ 0 h 928366"/>
              <a:gd name="connsiteX0" fmla="*/ 0 w 1187624"/>
              <a:gd name="connsiteY0" fmla="*/ 0 h 928366"/>
              <a:gd name="connsiteX1" fmla="*/ 1187624 w 1187624"/>
              <a:gd name="connsiteY1" fmla="*/ 0 h 928366"/>
              <a:gd name="connsiteX2" fmla="*/ 1187624 w 1187624"/>
              <a:gd name="connsiteY2" fmla="*/ 928366 h 928366"/>
              <a:gd name="connsiteX3" fmla="*/ 446400 w 1187624"/>
              <a:gd name="connsiteY3" fmla="*/ 928366 h 928366"/>
              <a:gd name="connsiteX4" fmla="*/ 0 w 1187624"/>
              <a:gd name="connsiteY4" fmla="*/ 0 h 928366"/>
              <a:gd name="connsiteX0" fmla="*/ 0 w 1187624"/>
              <a:gd name="connsiteY0" fmla="*/ 0 h 928366"/>
              <a:gd name="connsiteX1" fmla="*/ 1187624 w 1187624"/>
              <a:gd name="connsiteY1" fmla="*/ 0 h 928366"/>
              <a:gd name="connsiteX2" fmla="*/ 1187624 w 1187624"/>
              <a:gd name="connsiteY2" fmla="*/ 928366 h 928366"/>
              <a:gd name="connsiteX3" fmla="*/ 432000 w 1187624"/>
              <a:gd name="connsiteY3" fmla="*/ 928366 h 928366"/>
              <a:gd name="connsiteX4" fmla="*/ 0 w 1187624"/>
              <a:gd name="connsiteY4" fmla="*/ 0 h 92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7624" h="928366">
                <a:moveTo>
                  <a:pt x="0" y="0"/>
                </a:moveTo>
                <a:lnTo>
                  <a:pt x="1187624" y="0"/>
                </a:lnTo>
                <a:lnTo>
                  <a:pt x="1187624" y="928366"/>
                </a:lnTo>
                <a:lnTo>
                  <a:pt x="432000" y="928366"/>
                </a:lnTo>
                <a:lnTo>
                  <a:pt x="0" y="0"/>
                </a:lnTo>
                <a:close/>
              </a:path>
            </a:pathLst>
          </a:cu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正方形/長方形 9">
            <a:extLst>
              <a:ext uri="{FF2B5EF4-FFF2-40B4-BE49-F238E27FC236}">
                <a16:creationId xmlns:a16="http://schemas.microsoft.com/office/drawing/2014/main" id="{0AA4B237-DAAA-FE41-ACBF-7D04F1B7BFAA}"/>
              </a:ext>
            </a:extLst>
          </p:cNvPr>
          <p:cNvSpPr/>
          <p:nvPr userDrawn="1"/>
        </p:nvSpPr>
        <p:spPr>
          <a:xfrm>
            <a:off x="0" y="0"/>
            <a:ext cx="9144000" cy="198000"/>
          </a:xfrm>
          <a:prstGeom prst="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B66B5-1C5D-4745-8D1A-AECCCC161779}"/>
              </a:ext>
            </a:extLst>
          </p:cNvPr>
          <p:cNvSpPr txBox="1"/>
          <p:nvPr userDrawn="1"/>
        </p:nvSpPr>
        <p:spPr>
          <a:xfrm>
            <a:off x="8244408" y="55077"/>
            <a:ext cx="9716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F1F23FAE-A093-B440-AEB1-42A3A3D97062}" type="slidenum">
              <a:rPr lang="en-US" sz="4800" b="1" i="0" smtClean="0">
                <a:solidFill>
                  <a:schemeClr val="bg1"/>
                </a:solidFill>
                <a:latin typeface="+mn-lt"/>
                <a:ea typeface="Meiryo UI" panose="020B0604030504040204" pitchFamily="34" charset="-128"/>
                <a:cs typeface="Arial" panose="020B0604020202020204" pitchFamily="34" charset="0"/>
              </a:rPr>
              <a:pPr algn="ctr"/>
              <a:t>‹#›</a:t>
            </a:fld>
            <a:endParaRPr lang="en-US" sz="4000" b="1" i="0" dirty="0">
              <a:solidFill>
                <a:schemeClr val="bg1"/>
              </a:solidFill>
              <a:latin typeface="+mn-lt"/>
              <a:ea typeface="Meiryo UI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id="{5B2ACC57-0981-134C-B760-FC72EB635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7643192" cy="7285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3600" b="1" i="0"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2C3009-6CB9-6642-80CF-F4F192690A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489" y="6509623"/>
            <a:ext cx="681421" cy="280036"/>
          </a:xfrm>
          <a:prstGeom prst="rect">
            <a:avLst/>
          </a:prstGeom>
        </p:spPr>
      </p:pic>
      <p:sp>
        <p:nvSpPr>
          <p:cNvPr id="8" name="Text Box 32">
            <a:extLst>
              <a:ext uri="{FF2B5EF4-FFF2-40B4-BE49-F238E27FC236}">
                <a16:creationId xmlns:a16="http://schemas.microsoft.com/office/drawing/2014/main" id="{EF69615C-DB10-6546-9A92-228C8CF798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14399" y="6479777"/>
            <a:ext cx="52529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sz="1600" b="1" kern="1200" dirty="0">
                <a:solidFill>
                  <a:srgbClr val="4069E2"/>
                </a:solidFill>
                <a:effectLst/>
                <a:latin typeface="Arial" charset="0"/>
                <a:ea typeface="ＭＳ Ｐゴシック" charset="-128"/>
                <a:cs typeface="+mn-cs"/>
              </a:rPr>
              <a:t>Data Intelligence Education and Research Division</a:t>
            </a:r>
            <a:endParaRPr kumimoji="1" lang="en-US" sz="1600" kern="1200" dirty="0">
              <a:solidFill>
                <a:srgbClr val="4069E2"/>
              </a:solidFill>
              <a:effectLst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41E77B3-7BF1-2048-9374-BCE6988FB2A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198" y="1373445"/>
            <a:ext cx="8219258" cy="4824413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3F69E1"/>
              </a:buClr>
              <a:buFont typeface="System Font Regular"/>
              <a:buChar char="■"/>
              <a:defRPr sz="3200">
                <a:latin typeface="Meiryo" panose="020B0604030504040204" pitchFamily="34" charset="-128"/>
                <a:ea typeface="Meiryo" panose="020B0604030504040204" pitchFamily="34" charset="-128"/>
              </a:defRPr>
            </a:lvl1pPr>
            <a:lvl2pPr marL="685800" indent="-228600">
              <a:buClr>
                <a:srgbClr val="3F69E1"/>
              </a:buClr>
              <a:buFont typeface="System Font Regular"/>
              <a:buChar char="□"/>
              <a:defRPr sz="2800">
                <a:latin typeface="Meiryo" panose="020B0604030504040204" pitchFamily="34" charset="-128"/>
                <a:ea typeface="Meiryo" panose="020B0604030504040204" pitchFamily="34" charset="-128"/>
              </a:defRPr>
            </a:lvl2pPr>
            <a:lvl3pPr marL="1143000" indent="-228600">
              <a:buClr>
                <a:srgbClr val="3F69E1"/>
              </a:buClr>
              <a:buFont typeface="System Font Regular"/>
              <a:buChar char="●"/>
              <a:defRPr sz="2400">
                <a:latin typeface="Meiryo" panose="020B0604030504040204" pitchFamily="34" charset="-128"/>
                <a:ea typeface="Meiryo" panose="020B0604030504040204" pitchFamily="34" charset="-128"/>
              </a:defRPr>
            </a:lvl3pPr>
            <a:lvl4pPr marL="1600200" indent="-228600">
              <a:buClr>
                <a:srgbClr val="3F69E1"/>
              </a:buClr>
              <a:buSzPct val="75000"/>
              <a:buFont typeface=".Hiragino Kaku Gothic Interface W3"/>
              <a:buChar char="◎"/>
              <a:defRPr sz="2000">
                <a:latin typeface="Meiryo" panose="020B0604030504040204" pitchFamily="34" charset="-128"/>
                <a:ea typeface="Meiryo" panose="020B0604030504040204" pitchFamily="34" charset="-128"/>
              </a:defRPr>
            </a:lvl4pPr>
            <a:lvl5pPr marL="2057400" indent="-228600">
              <a:buClr>
                <a:srgbClr val="3F69E1"/>
              </a:buClr>
              <a:buSzPct val="75000"/>
              <a:buFont typeface="Wingdings" pitchFamily="2" charset="2"/>
              <a:buChar char="Ø"/>
              <a:defRPr sz="2000">
                <a:latin typeface="Meiryo" panose="020B0604030504040204" pitchFamily="34" charset="-128"/>
                <a:ea typeface="Meiryo" panose="020B0604030504040204" pitchFamily="34" charset="-128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72471-A631-9542-862F-E047A5117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68860"/>
            <a:ext cx="7886700" cy="2520280"/>
          </a:xfrm>
          <a:prstGeom prst="rect">
            <a:avLst/>
          </a:prstGeom>
        </p:spPr>
        <p:txBody>
          <a:bodyPr anchor="ctr"/>
          <a:lstStyle>
            <a:lvl1pPr algn="ctr">
              <a:defRPr lang="en-US" sz="11500" b="1" i="0" dirty="0" smtClean="0"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3" name="正方形/長方形 9">
            <a:extLst>
              <a:ext uri="{FF2B5EF4-FFF2-40B4-BE49-F238E27FC236}">
                <a16:creationId xmlns:a16="http://schemas.microsoft.com/office/drawing/2014/main" id="{6266B3F9-AEAE-A04E-8465-7AA62DB6066C}"/>
              </a:ext>
            </a:extLst>
          </p:cNvPr>
          <p:cNvSpPr/>
          <p:nvPr userDrawn="1"/>
        </p:nvSpPr>
        <p:spPr>
          <a:xfrm>
            <a:off x="0" y="0"/>
            <a:ext cx="9144000" cy="198000"/>
          </a:xfrm>
          <a:prstGeom prst="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9">
            <a:extLst>
              <a:ext uri="{FF2B5EF4-FFF2-40B4-BE49-F238E27FC236}">
                <a16:creationId xmlns:a16="http://schemas.microsoft.com/office/drawing/2014/main" id="{ACC23DD1-861F-354B-A2C3-A99773DC356A}"/>
              </a:ext>
            </a:extLst>
          </p:cNvPr>
          <p:cNvSpPr/>
          <p:nvPr userDrawn="1"/>
        </p:nvSpPr>
        <p:spPr>
          <a:xfrm>
            <a:off x="0" y="6660000"/>
            <a:ext cx="9144000" cy="198000"/>
          </a:xfrm>
          <a:prstGeom prst="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9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72471-A631-9542-862F-E047A5117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64804"/>
            <a:ext cx="7886700" cy="3528392"/>
          </a:xfrm>
          <a:prstGeom prst="rect">
            <a:avLst/>
          </a:prstGeom>
        </p:spPr>
        <p:txBody>
          <a:bodyPr anchor="ctr"/>
          <a:lstStyle>
            <a:lvl1pPr algn="ctr">
              <a:defRPr lang="en-US" sz="11500" b="1" i="0" dirty="0" smtClean="0"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69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4B7FD9-684E-9F46-A2DE-96A6EE7A0169}"/>
              </a:ext>
            </a:extLst>
          </p:cNvPr>
          <p:cNvSpPr/>
          <p:nvPr userDrawn="1"/>
        </p:nvSpPr>
        <p:spPr>
          <a:xfrm>
            <a:off x="5642361" y="188640"/>
            <a:ext cx="3482049" cy="6480720"/>
          </a:xfrm>
          <a:prstGeom prst="rect">
            <a:avLst/>
          </a:prstGeom>
          <a:solidFill>
            <a:srgbClr val="688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72471-A631-9542-862F-E047A5117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68860"/>
            <a:ext cx="4375398" cy="2520280"/>
          </a:xfrm>
          <a:prstGeom prst="rect">
            <a:avLst/>
          </a:prstGeom>
        </p:spPr>
        <p:txBody>
          <a:bodyPr anchor="ctr"/>
          <a:lstStyle>
            <a:lvl1pPr algn="ctr">
              <a:defRPr lang="en-US" sz="9600" b="1" i="0" dirty="0"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3" name="正方形/長方形 9">
            <a:extLst>
              <a:ext uri="{FF2B5EF4-FFF2-40B4-BE49-F238E27FC236}">
                <a16:creationId xmlns:a16="http://schemas.microsoft.com/office/drawing/2014/main" id="{6266B3F9-AEAE-A04E-8465-7AA62DB6066C}"/>
              </a:ext>
            </a:extLst>
          </p:cNvPr>
          <p:cNvSpPr/>
          <p:nvPr userDrawn="1"/>
        </p:nvSpPr>
        <p:spPr>
          <a:xfrm>
            <a:off x="0" y="0"/>
            <a:ext cx="9144000" cy="198000"/>
          </a:xfrm>
          <a:prstGeom prst="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9">
            <a:extLst>
              <a:ext uri="{FF2B5EF4-FFF2-40B4-BE49-F238E27FC236}">
                <a16:creationId xmlns:a16="http://schemas.microsoft.com/office/drawing/2014/main" id="{ACC23DD1-861F-354B-A2C3-A99773DC356A}"/>
              </a:ext>
            </a:extLst>
          </p:cNvPr>
          <p:cNvSpPr/>
          <p:nvPr userDrawn="1"/>
        </p:nvSpPr>
        <p:spPr>
          <a:xfrm>
            <a:off x="0" y="6660000"/>
            <a:ext cx="9144000" cy="198000"/>
          </a:xfrm>
          <a:prstGeom prst="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07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72471-A631-9542-862F-E047A5117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64804"/>
            <a:ext cx="7886700" cy="3528392"/>
          </a:xfrm>
          <a:prstGeom prst="rect">
            <a:avLst/>
          </a:prstGeom>
        </p:spPr>
        <p:txBody>
          <a:bodyPr anchor="ctr"/>
          <a:lstStyle>
            <a:lvl1pPr algn="ctr">
              <a:defRPr lang="en-US" sz="11500" b="1" i="0" dirty="0" smtClean="0"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817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867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53" r:id="rId1"/>
    <p:sldLayoutId id="2147485754" r:id="rId2"/>
    <p:sldLayoutId id="2147485755" r:id="rId3"/>
    <p:sldLayoutId id="2147485758" r:id="rId4"/>
    <p:sldLayoutId id="2147485756" r:id="rId5"/>
    <p:sldLayoutId id="2147485757" r:id="rId6"/>
    <p:sldLayoutId id="2147485759" r:id="rId7"/>
    <p:sldLayoutId id="2147485760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54A3A4-8A43-1908-6246-5ED2404A4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kumimoji="1" lang="ja-JP" altLang="en-US" dirty="0"/>
              <a:t>「ワダイのオープンデータ」</a:t>
            </a:r>
            <a:br>
              <a:rPr kumimoji="1" lang="en-US" altLang="ja-JP" dirty="0"/>
            </a:br>
            <a:r>
              <a:rPr kumimoji="1" lang="ja-JP" altLang="en-US" dirty="0"/>
              <a:t>調査結果概要と活用事例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33F9E20-F1D4-2D2D-2A74-3748FDE45B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和歌山大学</a:t>
            </a:r>
            <a:endParaRPr kumimoji="1" lang="en-US" altLang="ja-JP" dirty="0"/>
          </a:p>
          <a:p>
            <a:r>
              <a:rPr kumimoji="1" lang="ja-JP" altLang="en-US" dirty="0"/>
              <a:t>データインテリジェンス教育研究部門</a:t>
            </a:r>
          </a:p>
        </p:txBody>
      </p:sp>
    </p:spTree>
    <p:extLst>
      <p:ext uri="{BB962C8B-B14F-4D97-AF65-F5344CB8AC3E}">
        <p14:creationId xmlns:p14="http://schemas.microsoft.com/office/powerpoint/2010/main" val="476072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D2EEF-9305-4199-9D55-94E11DF3F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FD25D02-64F1-89C0-F6F1-14B680B7B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50502"/>
            <a:ext cx="8507288" cy="5072400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Q6.</a:t>
            </a:r>
            <a:r>
              <a:rPr kumimoji="1" lang="ja-JP" altLang="en-US" b="1" dirty="0"/>
              <a:t>ハンバーガーチェーン店の「マクドナルド」のことを普段なんと呼びますか？</a:t>
            </a:r>
            <a:endParaRPr kumimoji="1" lang="en-US" altLang="ja-JP" b="1" dirty="0"/>
          </a:p>
          <a:p>
            <a:pPr lvl="1"/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5.McDonald’s</a:t>
            </a:r>
          </a:p>
          <a:p>
            <a:pPr lvl="1"/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6.</a:t>
            </a:r>
            <a:r>
              <a:rPr kumimoji="1" lang="ja-JP" altLang="en-US" dirty="0"/>
              <a:t>マクドナ</a:t>
            </a:r>
          </a:p>
          <a:p>
            <a:pPr lvl="1"/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7.</a:t>
            </a:r>
            <a:r>
              <a:rPr kumimoji="1" lang="ja-JP" altLang="en-US" dirty="0"/>
              <a:t>マクダーナッ</a:t>
            </a:r>
          </a:p>
          <a:p>
            <a:pPr lvl="1"/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8.</a:t>
            </a:r>
            <a:r>
              <a:rPr kumimoji="1" lang="ja-JP" altLang="en-US" dirty="0"/>
              <a:t>ッダナゥ</a:t>
            </a:r>
          </a:p>
          <a:p>
            <a:pPr lvl="1"/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9.</a:t>
            </a:r>
            <a:r>
              <a:rPr kumimoji="1" lang="ja-JP" altLang="en-US" dirty="0"/>
              <a:t>マックド</a:t>
            </a:r>
          </a:p>
          <a:p>
            <a:pPr lvl="1"/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10.MAC</a:t>
            </a:r>
          </a:p>
          <a:p>
            <a:pPr lvl="1"/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11.</a:t>
            </a:r>
            <a:r>
              <a:rPr kumimoji="1" lang="ja-JP" altLang="en-US" dirty="0"/>
              <a:t>統一できていない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199D96B7-B81B-C57F-CBA4-A8BA24841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補正内容詳細（</a:t>
            </a:r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Q6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25105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E28B27F-9560-0046-DF0F-510EC9B3A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50502"/>
            <a:ext cx="8058150" cy="5072400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latin typeface="+mj-lt"/>
              </a:rPr>
              <a:t>Q16.</a:t>
            </a:r>
            <a:r>
              <a:rPr kumimoji="1" lang="ja-JP" altLang="en-US" b="1" dirty="0"/>
              <a:t>使っている</a:t>
            </a:r>
            <a:r>
              <a:rPr kumimoji="1" lang="en-US" altLang="ja-JP" b="1" dirty="0"/>
              <a:t>SNS</a:t>
            </a:r>
            <a:r>
              <a:rPr kumimoji="1" lang="ja-JP" altLang="en-US" b="1" dirty="0"/>
              <a:t>を教えてください。</a:t>
            </a:r>
            <a:br>
              <a:rPr kumimoji="1" lang="en-US" altLang="ja-JP" b="1" dirty="0"/>
            </a:br>
            <a:r>
              <a:rPr kumimoji="1" lang="ja-JP" altLang="en-US" b="1" dirty="0"/>
              <a:t>（いくつでも）</a:t>
            </a:r>
            <a:endParaRPr kumimoji="1" lang="en-US" altLang="ja-JP" b="1" dirty="0"/>
          </a:p>
          <a:p>
            <a:pPr lvl="1"/>
            <a:r>
              <a:rPr kumimoji="1" lang="en-US" altLang="ja-JP" dirty="0">
                <a:latin typeface="+mj-lt"/>
              </a:rPr>
              <a:t>15.</a:t>
            </a:r>
            <a:r>
              <a:rPr kumimoji="1" lang="ja-JP" altLang="en-US" dirty="0"/>
              <a:t>ニコニコ動画</a:t>
            </a:r>
            <a:endParaRPr kumimoji="1" lang="en-US" altLang="ja-JP" dirty="0"/>
          </a:p>
          <a:p>
            <a:pPr lvl="1"/>
            <a:r>
              <a:rPr kumimoji="1" lang="en-US" altLang="ja-JP" dirty="0">
                <a:latin typeface="+mj-lt"/>
              </a:rPr>
              <a:t>16.BeReal</a:t>
            </a:r>
          </a:p>
          <a:p>
            <a:pPr lvl="1"/>
            <a:r>
              <a:rPr kumimoji="1" lang="en-US" altLang="ja-JP" dirty="0">
                <a:latin typeface="+mj-lt"/>
              </a:rPr>
              <a:t>17.Discord</a:t>
            </a:r>
          </a:p>
          <a:p>
            <a:pPr lvl="1"/>
            <a:r>
              <a:rPr kumimoji="1" lang="en-US" altLang="ja-JP" dirty="0">
                <a:latin typeface="+mj-lt"/>
              </a:rPr>
              <a:t>18.WeChat</a:t>
            </a:r>
          </a:p>
          <a:p>
            <a:pPr lvl="1"/>
            <a:r>
              <a:rPr kumimoji="1" lang="en-US" altLang="ja-JP" dirty="0">
                <a:latin typeface="+mj-lt"/>
              </a:rPr>
              <a:t>19.</a:t>
            </a:r>
            <a:r>
              <a:rPr kumimoji="1" lang="ja-JP" altLang="en-US" dirty="0"/>
              <a:t>小紅書</a:t>
            </a:r>
            <a:endParaRPr kumimoji="1" lang="en-US" altLang="ja-JP" dirty="0"/>
          </a:p>
          <a:p>
            <a:pPr lvl="1"/>
            <a:r>
              <a:rPr kumimoji="1" lang="en-US" altLang="ja-JP" dirty="0">
                <a:latin typeface="+mj-lt"/>
              </a:rPr>
              <a:t>20.Threads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D1599C3-137C-E946-6D54-68D8CB2A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補正内容詳細（</a:t>
            </a:r>
            <a:r>
              <a:rPr kumimoji="1" lang="en-US" altLang="ja-JP" dirty="0">
                <a:latin typeface="+mj-lt"/>
              </a:rPr>
              <a:t>Q16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コンテンツ プレースホルダー 1">
            <a:extLst>
              <a:ext uri="{FF2B5EF4-FFF2-40B4-BE49-F238E27FC236}">
                <a16:creationId xmlns:a16="http://schemas.microsoft.com/office/drawing/2014/main" id="{F62BB4BE-6FD1-9CF1-E824-B3D0DC8B41D0}"/>
              </a:ext>
            </a:extLst>
          </p:cNvPr>
          <p:cNvSpPr txBox="1">
            <a:spLocks/>
          </p:cNvSpPr>
          <p:nvPr/>
        </p:nvSpPr>
        <p:spPr>
          <a:xfrm>
            <a:off x="4283968" y="2204864"/>
            <a:ext cx="4231382" cy="38884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450850" marR="0" indent="-4508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Pct val="100000"/>
              <a:buFontTx/>
              <a:buBlip>
                <a:blip r:embed="rId2"/>
              </a:buBlip>
              <a:tabLst/>
              <a:defRPr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1087200" marR="0" indent="-45720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1254125" marR="0" indent="-3619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4"/>
              </a:buBlip>
              <a:tabLst/>
              <a:defRPr sz="24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614488" marR="0" indent="-360363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5"/>
              </a:buBlip>
              <a:tabLst/>
              <a:defRPr sz="1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884363" marR="0" indent="-269875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6"/>
              </a:buBlip>
              <a:tabLst/>
              <a:defRPr sz="1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kumimoji="1" lang="en-US" altLang="ja-JP" dirty="0">
                <a:latin typeface="+mj-lt"/>
              </a:rPr>
              <a:t>21.</a:t>
            </a:r>
            <a:r>
              <a:rPr kumimoji="1" lang="ja-JP" altLang="en-US" dirty="0"/>
              <a:t>微博</a:t>
            </a:r>
            <a:endParaRPr lang="en-US" altLang="ja-JP" dirty="0"/>
          </a:p>
          <a:p>
            <a:pPr lvl="1"/>
            <a:r>
              <a:rPr lang="en-US" altLang="ja-JP" dirty="0">
                <a:latin typeface="+mj-lt"/>
              </a:rPr>
              <a:t>22.Bluesky</a:t>
            </a:r>
          </a:p>
          <a:p>
            <a:pPr lvl="1"/>
            <a:r>
              <a:rPr kumimoji="1" lang="en-US" altLang="ja-JP" dirty="0">
                <a:latin typeface="+mj-lt"/>
              </a:rPr>
              <a:t>23.Mastdon</a:t>
            </a:r>
          </a:p>
          <a:p>
            <a:pPr lvl="1"/>
            <a:r>
              <a:rPr lang="en-US" altLang="ja-JP" dirty="0">
                <a:latin typeface="+mj-lt"/>
              </a:rPr>
              <a:t>24.Misskey.io</a:t>
            </a:r>
          </a:p>
          <a:p>
            <a:pPr lvl="1"/>
            <a:r>
              <a:rPr kumimoji="1" lang="en-US" altLang="ja-JP" dirty="0">
                <a:latin typeface="+mj-lt"/>
              </a:rPr>
              <a:t>25.Slack</a:t>
            </a:r>
          </a:p>
          <a:p>
            <a:pPr lvl="1"/>
            <a:r>
              <a:rPr lang="en-US" altLang="ja-JP" dirty="0">
                <a:latin typeface="+mj-lt"/>
              </a:rPr>
              <a:t>26.OPENREC.tv</a:t>
            </a:r>
            <a:endParaRPr kumimoji="1" lang="en-US" altLang="ja-JP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3757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68E90-42E6-6284-07EF-6141DF233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D264223A-A0FD-721A-B2BA-F62586E55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50502"/>
            <a:ext cx="8058150" cy="5072400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latin typeface="+mj-lt"/>
              </a:rPr>
              <a:t>Q17.</a:t>
            </a:r>
            <a:r>
              <a:rPr kumimoji="1" lang="ja-JP" altLang="en-US" b="1" dirty="0"/>
              <a:t>所有しているポイントサービスを教えて</a:t>
            </a:r>
            <a:br>
              <a:rPr kumimoji="1" lang="en-US" altLang="ja-JP" b="1" dirty="0"/>
            </a:br>
            <a:r>
              <a:rPr kumimoji="1" lang="ja-JP" altLang="en-US" b="1" dirty="0"/>
              <a:t>ください。（いくつでも）</a:t>
            </a:r>
            <a:endParaRPr kumimoji="1" lang="en-US" altLang="ja-JP" b="1" dirty="0"/>
          </a:p>
          <a:p>
            <a:pPr lvl="1" algn="l"/>
            <a:r>
              <a:rPr kumimoji="1" lang="en-US" altLang="ja-JP" sz="2400" dirty="0">
                <a:latin typeface="+mj-lt"/>
              </a:rPr>
              <a:t>16.WESTER</a:t>
            </a:r>
            <a:r>
              <a:rPr kumimoji="1" lang="ja-JP" altLang="en-US" sz="2400" dirty="0"/>
              <a:t>ポイント</a:t>
            </a:r>
            <a:endParaRPr kumimoji="1" lang="en-US" altLang="ja-JP" sz="2400" dirty="0"/>
          </a:p>
          <a:p>
            <a:pPr lvl="1" algn="l"/>
            <a:r>
              <a:rPr kumimoji="1" lang="en-US" altLang="ja-JP" sz="2400" dirty="0">
                <a:latin typeface="+mj-lt"/>
              </a:rPr>
              <a:t>17.ZOZO</a:t>
            </a:r>
            <a:r>
              <a:rPr kumimoji="1" lang="ja-JP" altLang="en-US" sz="2400" dirty="0"/>
              <a:t>ポイント</a:t>
            </a:r>
            <a:endParaRPr kumimoji="1" lang="en-US" altLang="ja-JP" sz="2400" dirty="0"/>
          </a:p>
          <a:p>
            <a:pPr lvl="1" algn="l"/>
            <a:r>
              <a:rPr kumimoji="1" lang="en-US" altLang="ja-JP" sz="2400" dirty="0">
                <a:latin typeface="+mj-lt"/>
              </a:rPr>
              <a:t>18.ANA</a:t>
            </a:r>
            <a:r>
              <a:rPr kumimoji="1" lang="ja-JP" altLang="en-US" sz="2400" dirty="0"/>
              <a:t>マイル</a:t>
            </a:r>
            <a:endParaRPr kumimoji="1" lang="en-US" altLang="ja-JP" sz="2400" dirty="0"/>
          </a:p>
          <a:p>
            <a:pPr marL="1085850" lvl="1" algn="l"/>
            <a:r>
              <a:rPr kumimoji="1" lang="en-US" altLang="ja-JP" sz="2400" dirty="0">
                <a:latin typeface="+mj-lt"/>
              </a:rPr>
              <a:t>19.</a:t>
            </a:r>
            <a:r>
              <a:rPr kumimoji="1" lang="ja-JP" altLang="en-US" sz="2400" dirty="0"/>
              <a:t>ココカラファイン</a:t>
            </a:r>
            <a:br>
              <a:rPr kumimoji="1" lang="en-US" altLang="ja-JP" sz="2400" dirty="0"/>
            </a:br>
            <a:r>
              <a:rPr kumimoji="1" lang="en-US" altLang="ja-JP" sz="2400" dirty="0"/>
              <a:t>     </a:t>
            </a:r>
            <a:r>
              <a:rPr kumimoji="1" lang="ja-JP" altLang="en-US" sz="2400" dirty="0"/>
              <a:t>ポイント</a:t>
            </a:r>
            <a:endParaRPr kumimoji="1" lang="en-US" altLang="ja-JP" sz="2400" dirty="0"/>
          </a:p>
          <a:p>
            <a:pPr lvl="1" algn="l"/>
            <a:r>
              <a:rPr kumimoji="1" lang="en-US" altLang="ja-JP" sz="2400" dirty="0">
                <a:latin typeface="+mj-lt"/>
              </a:rPr>
              <a:t>20.</a:t>
            </a:r>
            <a:r>
              <a:rPr kumimoji="1" lang="ja-JP" altLang="en-US" sz="2400" dirty="0"/>
              <a:t>ニトリポイント</a:t>
            </a:r>
            <a:endParaRPr kumimoji="1" lang="en-US" altLang="ja-JP" sz="2400" dirty="0"/>
          </a:p>
          <a:p>
            <a:pPr lvl="1" algn="l"/>
            <a:r>
              <a:rPr kumimoji="1" lang="en-US" altLang="ja-JP" sz="2400" dirty="0">
                <a:latin typeface="+mj-lt"/>
              </a:rPr>
              <a:t>21.LINE</a:t>
            </a:r>
            <a:r>
              <a:rPr kumimoji="1" lang="ja-JP" altLang="en-US" sz="2400" dirty="0"/>
              <a:t>ポイント</a:t>
            </a:r>
            <a:endParaRPr kumimoji="1" lang="en-US" altLang="ja-JP" sz="24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49F9CFA-705D-56E4-9226-6843BF65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補正内容詳細（</a:t>
            </a:r>
            <a:r>
              <a:rPr kumimoji="1" lang="en-US" altLang="ja-JP" dirty="0">
                <a:latin typeface="+mj-lt"/>
              </a:rPr>
              <a:t>Q17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コンテンツ プレースホルダー 1">
            <a:extLst>
              <a:ext uri="{FF2B5EF4-FFF2-40B4-BE49-F238E27FC236}">
                <a16:creationId xmlns:a16="http://schemas.microsoft.com/office/drawing/2014/main" id="{0A0D15F0-6389-85E3-AB93-BE23372271E0}"/>
              </a:ext>
            </a:extLst>
          </p:cNvPr>
          <p:cNvSpPr txBox="1">
            <a:spLocks/>
          </p:cNvSpPr>
          <p:nvPr/>
        </p:nvSpPr>
        <p:spPr>
          <a:xfrm>
            <a:off x="4283968" y="2204864"/>
            <a:ext cx="4536504" cy="38884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450850" marR="0" indent="-4508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Pct val="100000"/>
              <a:buFontTx/>
              <a:buBlip>
                <a:blip r:embed="rId2"/>
              </a:buBlip>
              <a:tabLst/>
              <a:defRPr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1087200" marR="0" indent="-45720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1254125" marR="0" indent="-3619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4"/>
              </a:buBlip>
              <a:tabLst/>
              <a:defRPr sz="24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614488" marR="0" indent="-360363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5"/>
              </a:buBlip>
              <a:tabLst/>
              <a:defRPr sz="1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884363" marR="0" indent="-269875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6"/>
              </a:buBlip>
              <a:tabLst/>
              <a:defRPr sz="1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altLang="ja-JP" sz="2400" dirty="0">
                <a:latin typeface="+mj-lt"/>
              </a:rPr>
              <a:t>22</a:t>
            </a:r>
            <a:r>
              <a:rPr kumimoji="1" lang="en-US" altLang="ja-JP" sz="2400" dirty="0">
                <a:latin typeface="+mj-lt"/>
              </a:rPr>
              <a:t>.</a:t>
            </a:r>
            <a:r>
              <a:rPr kumimoji="1" lang="ja-JP" altLang="en-US" sz="2400" dirty="0"/>
              <a:t>メロンブックス</a:t>
            </a:r>
            <a:br>
              <a:rPr kumimoji="1" lang="en-US" altLang="ja-JP" sz="2400" dirty="0"/>
            </a:br>
            <a:r>
              <a:rPr kumimoji="1" lang="en-US" altLang="ja-JP" sz="2400" dirty="0"/>
              <a:t>     </a:t>
            </a:r>
            <a:r>
              <a:rPr kumimoji="1" lang="ja-JP" altLang="en-US" sz="2400" dirty="0"/>
              <a:t>ポイント</a:t>
            </a:r>
            <a:endParaRPr lang="en-US" altLang="ja-JP" sz="2400" dirty="0"/>
          </a:p>
          <a:p>
            <a:pPr lvl="1" algn="l"/>
            <a:r>
              <a:rPr lang="en-US" altLang="ja-JP" sz="2400" dirty="0">
                <a:latin typeface="+mj-lt"/>
              </a:rPr>
              <a:t>23.Joshin</a:t>
            </a:r>
            <a:r>
              <a:rPr lang="ja-JP" altLang="en-US" sz="2400" dirty="0"/>
              <a:t>ポイント</a:t>
            </a:r>
            <a:endParaRPr lang="en-US" altLang="ja-JP" sz="2400" dirty="0"/>
          </a:p>
          <a:p>
            <a:pPr lvl="1" algn="l"/>
            <a:r>
              <a:rPr kumimoji="1" lang="en-US" altLang="ja-JP" sz="2400" dirty="0">
                <a:latin typeface="+mj-lt"/>
              </a:rPr>
              <a:t>24.</a:t>
            </a:r>
            <a:r>
              <a:rPr kumimoji="1" lang="ja-JP" altLang="en-US" sz="2400" dirty="0"/>
              <a:t>エディオンポイント</a:t>
            </a:r>
            <a:endParaRPr kumimoji="1" lang="en-US" altLang="ja-JP" sz="2400" dirty="0"/>
          </a:p>
          <a:p>
            <a:pPr lvl="1" algn="l"/>
            <a:r>
              <a:rPr lang="en-US" altLang="ja-JP" sz="2400" dirty="0">
                <a:latin typeface="+mj-lt"/>
              </a:rPr>
              <a:t>25.</a:t>
            </a:r>
            <a:r>
              <a:rPr lang="ja-JP" altLang="en-US" sz="2400" dirty="0"/>
              <a:t>三井住友ポイント</a:t>
            </a:r>
            <a:endParaRPr lang="en-US" altLang="ja-JP" sz="2400" dirty="0"/>
          </a:p>
          <a:p>
            <a:pPr lvl="1" algn="l"/>
            <a:r>
              <a:rPr kumimoji="1" lang="en-US" altLang="ja-JP" sz="2400" dirty="0">
                <a:latin typeface="+mj-lt"/>
              </a:rPr>
              <a:t>26.</a:t>
            </a:r>
            <a:r>
              <a:rPr kumimoji="1" lang="ja-JP" altLang="en-US" sz="2400" dirty="0"/>
              <a:t>エポスポイント</a:t>
            </a:r>
            <a:endParaRPr kumimoji="1" lang="en-US" altLang="ja-JP" sz="2400" dirty="0"/>
          </a:p>
          <a:p>
            <a:pPr lvl="1" algn="l"/>
            <a:r>
              <a:rPr lang="en-US" altLang="ja-JP" sz="2400" dirty="0">
                <a:latin typeface="+mj-lt"/>
              </a:rPr>
              <a:t>27.S</a:t>
            </a:r>
            <a:r>
              <a:rPr lang="ja-JP" altLang="en-US" sz="2400" dirty="0"/>
              <a:t>ポイント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022998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BD55C-9655-FFEC-E2D8-8D090E8BF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5B209B3F-DDA7-B5B9-6EF2-F9C7EA4201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b="1" dirty="0">
                <a:latin typeface="+mj-lt"/>
              </a:rPr>
              <a:t>Q18.</a:t>
            </a:r>
            <a:r>
              <a:rPr kumimoji="1" lang="ja-JP" altLang="en-US" b="1" dirty="0"/>
              <a:t>利用している動画サブスクサービスを</a:t>
            </a:r>
            <a:br>
              <a:rPr kumimoji="1" lang="en-US" altLang="ja-JP" b="1" dirty="0"/>
            </a:br>
            <a:r>
              <a:rPr kumimoji="1" lang="ja-JP" altLang="en-US" b="1" dirty="0"/>
              <a:t>教えてください。（いくつでも）</a:t>
            </a:r>
            <a:endParaRPr kumimoji="1" lang="en-US" altLang="ja-JP" b="1" dirty="0"/>
          </a:p>
          <a:p>
            <a:pPr lvl="1"/>
            <a:r>
              <a:rPr kumimoji="1" lang="en-US" altLang="ja-JP" dirty="0">
                <a:latin typeface="+mj-lt"/>
              </a:rPr>
              <a:t>18.J SPORTS</a:t>
            </a:r>
          </a:p>
          <a:p>
            <a:pPr lvl="1"/>
            <a:r>
              <a:rPr kumimoji="1" lang="en-US" altLang="ja-JP" dirty="0">
                <a:latin typeface="+mj-lt"/>
              </a:rPr>
              <a:t>19.SPOTV NOW</a:t>
            </a:r>
          </a:p>
          <a:p>
            <a:pPr lvl="1"/>
            <a:r>
              <a:rPr kumimoji="1" lang="en-US" altLang="ja-JP" dirty="0">
                <a:latin typeface="+mj-lt"/>
              </a:rPr>
              <a:t>20.Apple Music</a:t>
            </a:r>
          </a:p>
          <a:p>
            <a:pPr lvl="1"/>
            <a:r>
              <a:rPr kumimoji="1" lang="en-US" altLang="ja-JP" dirty="0">
                <a:latin typeface="+mj-lt"/>
              </a:rPr>
              <a:t>21.</a:t>
            </a:r>
            <a:r>
              <a:rPr kumimoji="1" lang="ja-JP" altLang="en-US" dirty="0"/>
              <a:t>ホークス</a:t>
            </a:r>
            <a:r>
              <a:rPr kumimoji="1" lang="en-US" altLang="ja-JP" dirty="0">
                <a:latin typeface="+mj-lt"/>
              </a:rPr>
              <a:t>TV</a:t>
            </a:r>
          </a:p>
          <a:p>
            <a:pPr lvl="1"/>
            <a:r>
              <a:rPr kumimoji="1" lang="en-US" altLang="ja-JP" dirty="0">
                <a:latin typeface="+mj-lt"/>
              </a:rPr>
              <a:t>22.bilibili</a:t>
            </a:r>
          </a:p>
          <a:p>
            <a:pPr lvl="1"/>
            <a:r>
              <a:rPr kumimoji="1" lang="en-US" altLang="ja-JP" dirty="0">
                <a:latin typeface="+mj-lt"/>
              </a:rPr>
              <a:t>23.TVer</a:t>
            </a:r>
          </a:p>
          <a:p>
            <a:pPr lvl="1"/>
            <a:r>
              <a:rPr kumimoji="1" lang="en-US" altLang="ja-JP" dirty="0">
                <a:latin typeface="+mj-lt"/>
              </a:rPr>
              <a:t>24.NBA Rakuten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92F86AA0-FAE3-22F9-86F1-3B9DA4665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補正内容詳細（</a:t>
            </a:r>
            <a:r>
              <a:rPr kumimoji="1" lang="en-US" altLang="ja-JP" dirty="0">
                <a:latin typeface="+mj-lt"/>
              </a:rPr>
              <a:t>Q18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591763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96CE5-BC1F-4D69-1329-82B3C5CA5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3449E31A-DD33-6623-654C-0CDE9644A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b="1" dirty="0" err="1">
                <a:solidFill>
                  <a:srgbClr val="4069E1"/>
                </a:solidFill>
                <a:latin typeface="+mn-lt"/>
              </a:rPr>
              <a:t>hosei</a:t>
            </a:r>
            <a:r>
              <a:rPr kumimoji="1" lang="en-US" altLang="ja-JP" b="1" dirty="0">
                <a:solidFill>
                  <a:srgbClr val="4069E1"/>
                </a:solidFill>
                <a:latin typeface="+mn-lt"/>
              </a:rPr>
              <a:t>”</a:t>
            </a:r>
            <a:r>
              <a:rPr kumimoji="1" lang="ja-JP" altLang="en-US" b="1" dirty="0">
                <a:solidFill>
                  <a:srgbClr val="4069E1"/>
                </a:solidFill>
                <a:latin typeface="+mn-lt"/>
              </a:rPr>
              <a:t>フォルダ</a:t>
            </a:r>
            <a:r>
              <a:rPr kumimoji="1" lang="ja-JP" altLang="en-US" dirty="0">
                <a:latin typeface="+mn-lt"/>
              </a:rPr>
              <a:t>内の</a:t>
            </a:r>
            <a:r>
              <a:rPr kumimoji="1" lang="en-US" altLang="ja-JP" dirty="0">
                <a:latin typeface="+mn-lt"/>
              </a:rPr>
              <a:t>csv</a:t>
            </a:r>
            <a:r>
              <a:rPr kumimoji="1" lang="ja-JP" altLang="en-US" dirty="0">
                <a:latin typeface="+mn-lt"/>
              </a:rPr>
              <a:t>ファイル</a:t>
            </a:r>
            <a:endParaRPr kumimoji="1" lang="en-US" altLang="ja-JP" dirty="0">
              <a:latin typeface="+mn-lt"/>
            </a:endParaRPr>
          </a:p>
          <a:p>
            <a:pPr lvl="1" algn="l"/>
            <a:r>
              <a:rPr kumimoji="1" lang="en-US" altLang="ja-JP" b="1" dirty="0">
                <a:latin typeface="+mn-lt"/>
              </a:rPr>
              <a:t>hosei_1of1_FA.csv</a:t>
            </a:r>
          </a:p>
          <a:p>
            <a:pPr lvl="2" algn="l"/>
            <a:r>
              <a:rPr kumimoji="1" lang="ja-JP" altLang="en-US" dirty="0">
                <a:latin typeface="+mn-lt"/>
              </a:rPr>
              <a:t>自由記述欄での記述内容を追加した後の</a:t>
            </a:r>
            <a:br>
              <a:rPr kumimoji="1" lang="en-US" altLang="ja-JP" dirty="0">
                <a:latin typeface="+mn-lt"/>
              </a:rPr>
            </a:br>
            <a:r>
              <a:rPr kumimoji="1" lang="ja-JP" altLang="en-US" dirty="0">
                <a:latin typeface="+mn-lt"/>
              </a:rPr>
              <a:t>各回答者の選んだ選択肢一覧</a:t>
            </a:r>
            <a:endParaRPr kumimoji="1" lang="en-US" altLang="ja-JP" dirty="0">
              <a:latin typeface="+mn-lt"/>
            </a:endParaRPr>
          </a:p>
          <a:p>
            <a:pPr lvl="1" algn="l"/>
            <a:r>
              <a:rPr kumimoji="1" lang="en-US" altLang="ja-JP" b="1" dirty="0">
                <a:latin typeface="+mn-lt"/>
              </a:rPr>
              <a:t>hosei_FA.csv</a:t>
            </a:r>
          </a:p>
          <a:p>
            <a:pPr lvl="2" algn="l"/>
            <a:r>
              <a:rPr kumimoji="1" lang="ja-JP" altLang="en-US" dirty="0">
                <a:latin typeface="+mn-lt"/>
              </a:rPr>
              <a:t>自由記述欄での記述内容について</a:t>
            </a:r>
            <a:br>
              <a:rPr kumimoji="1" lang="en-US" altLang="ja-JP" dirty="0">
                <a:latin typeface="+mn-lt"/>
              </a:rPr>
            </a:br>
            <a:r>
              <a:rPr kumimoji="1" lang="ja-JP" altLang="en-US" dirty="0">
                <a:latin typeface="+mn-lt"/>
              </a:rPr>
              <a:t>対応する選択肢番号に変換したデータ</a:t>
            </a:r>
            <a:endParaRPr kumimoji="1" lang="en-US" altLang="ja-JP" dirty="0">
              <a:latin typeface="+mn-lt"/>
            </a:endParaRPr>
          </a:p>
          <a:p>
            <a:pPr lvl="1" algn="l"/>
            <a:r>
              <a:rPr kumimoji="1" lang="en-US" altLang="ja-JP" b="1" dirty="0" err="1">
                <a:latin typeface="+mn-lt"/>
              </a:rPr>
              <a:t>hosei</a:t>
            </a:r>
            <a:r>
              <a:rPr kumimoji="1" lang="ja-JP" altLang="en-US" b="1" dirty="0">
                <a:latin typeface="+mn-lt"/>
              </a:rPr>
              <a:t>見出し</a:t>
            </a:r>
            <a:r>
              <a:rPr kumimoji="1" lang="en-US" altLang="ja-JP" b="1" dirty="0">
                <a:latin typeface="+mn-lt"/>
              </a:rPr>
              <a:t>_1of1.csv</a:t>
            </a:r>
          </a:p>
          <a:p>
            <a:pPr lvl="2" algn="l"/>
            <a:r>
              <a:rPr kumimoji="1" lang="ja-JP" altLang="en-US" dirty="0">
                <a:latin typeface="+mn-lt"/>
              </a:rPr>
              <a:t>自由記述欄での記述内容について</a:t>
            </a:r>
            <a:br>
              <a:rPr kumimoji="1" lang="en-US" altLang="ja-JP" dirty="0">
                <a:latin typeface="+mn-lt"/>
              </a:rPr>
            </a:br>
            <a:r>
              <a:rPr kumimoji="1" lang="ja-JP" altLang="en-US" dirty="0">
                <a:latin typeface="+mn-lt"/>
              </a:rPr>
              <a:t>対応する選択肢を追加した選択肢一覧</a:t>
            </a:r>
            <a:endParaRPr kumimoji="1" lang="en-US" altLang="ja-JP" dirty="0">
              <a:latin typeface="+mn-lt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6554719A-6188-6A4C-9A73-B125B1777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補正後データ</a:t>
            </a:r>
          </a:p>
        </p:txBody>
      </p:sp>
    </p:spTree>
    <p:extLst>
      <p:ext uri="{BB962C8B-B14F-4D97-AF65-F5344CB8AC3E}">
        <p14:creationId xmlns:p14="http://schemas.microsoft.com/office/powerpoint/2010/main" val="3597013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64D74-8E72-11B1-DA71-CA35B43B6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DEA9C3-FC81-E10F-2C6F-602BF155C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869A3C-A63B-7E53-6405-8A1CD50F73C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kumimoji="1" lang="ja-JP" altLang="en-US" dirty="0">
                <a:solidFill>
                  <a:schemeClr val="bg1">
                    <a:lumMod val="50000"/>
                  </a:schemeClr>
                </a:solidFill>
              </a:rPr>
              <a:t>調査に関する概要</a:t>
            </a:r>
            <a:endParaRPr kumimoji="1"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kumimoji="1" lang="ja-JP" altLang="en-US" dirty="0">
                <a:solidFill>
                  <a:schemeClr val="bg1">
                    <a:lumMod val="50000"/>
                  </a:schemeClr>
                </a:solidFill>
              </a:rPr>
              <a:t>調査結果データに関する説明</a:t>
            </a:r>
            <a:endParaRPr kumimoji="1"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kumimoji="1" lang="ja-JP" altLang="en-US" b="1" dirty="0"/>
              <a:t>分析事例</a:t>
            </a:r>
            <a:endParaRPr kumimoji="1" lang="en-US" altLang="ja-JP" b="1" dirty="0"/>
          </a:p>
          <a:p>
            <a:pPr lvl="1">
              <a:buFont typeface="+mj-ea"/>
              <a:buAutoNum type="circleNumDbPlain"/>
            </a:pPr>
            <a:r>
              <a:rPr kumimoji="1" lang="ja-JP" altLang="en-US" b="1" dirty="0"/>
              <a:t>所属別傾向分析</a:t>
            </a:r>
            <a:endParaRPr kumimoji="1" lang="en-US" altLang="ja-JP" b="1" dirty="0"/>
          </a:p>
          <a:p>
            <a:pPr lvl="1">
              <a:buFont typeface="+mj-ea"/>
              <a:buAutoNum type="circleNumDbPlain"/>
            </a:pPr>
            <a:r>
              <a:rPr kumimoji="1" lang="ja-JP" altLang="en-US" dirty="0"/>
              <a:t>いわゆる「関西人」とは？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90964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4F3CA-C4B2-2A40-CC22-A24E35F5C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FB395E58-B494-D025-F5A3-EF998BE7B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50502"/>
            <a:ext cx="8058150" cy="5072400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latin typeface="+mj-lt"/>
              </a:rPr>
              <a:t>Q1.</a:t>
            </a:r>
            <a:r>
              <a:rPr kumimoji="1" lang="ja-JP" altLang="en-US" b="1" dirty="0">
                <a:latin typeface="+mj-lt"/>
              </a:rPr>
              <a:t>所属学部等を教えてください。 </a:t>
            </a:r>
            <a:endParaRPr kumimoji="1" lang="en-US" altLang="ja-JP" b="1" dirty="0">
              <a:latin typeface="+mj-lt"/>
            </a:endParaRPr>
          </a:p>
          <a:p>
            <a:pPr lvl="1"/>
            <a:r>
              <a:rPr kumimoji="1" lang="en-US" altLang="ja-JP" dirty="0">
                <a:latin typeface="+mj-lt"/>
              </a:rPr>
              <a:t>1.</a:t>
            </a:r>
            <a:r>
              <a:rPr kumimoji="1" lang="ja-JP" altLang="en-US" dirty="0">
                <a:latin typeface="+mj-lt"/>
              </a:rPr>
              <a:t>教育学部</a:t>
            </a:r>
            <a:endParaRPr kumimoji="1" lang="en-US" altLang="ja-JP" dirty="0"/>
          </a:p>
          <a:p>
            <a:pPr lvl="1" algn="l"/>
            <a:r>
              <a:rPr kumimoji="1" lang="en-US" altLang="ja-JP" dirty="0">
                <a:latin typeface="+mj-lt"/>
              </a:rPr>
              <a:t>2.</a:t>
            </a:r>
            <a:r>
              <a:rPr kumimoji="1" lang="ja-JP" altLang="en-US" dirty="0">
                <a:latin typeface="+mj-lt"/>
              </a:rPr>
              <a:t>経済学部</a:t>
            </a:r>
            <a:endParaRPr kumimoji="1" lang="en-US" altLang="ja-JP" dirty="0"/>
          </a:p>
          <a:p>
            <a:pPr lvl="1" algn="l"/>
            <a:r>
              <a:rPr kumimoji="1" lang="en-US" altLang="ja-JP" dirty="0">
                <a:latin typeface="+mj-lt"/>
              </a:rPr>
              <a:t>3.</a:t>
            </a:r>
            <a:r>
              <a:rPr kumimoji="1" lang="ja-JP" altLang="en-US" dirty="0">
                <a:latin typeface="+mj-lt"/>
              </a:rPr>
              <a:t>システム工学部</a:t>
            </a:r>
            <a:endParaRPr kumimoji="1" lang="en-US" altLang="ja-JP" dirty="0"/>
          </a:p>
          <a:p>
            <a:pPr marL="1085850" lvl="1" algn="l"/>
            <a:r>
              <a:rPr kumimoji="1" lang="en-US" altLang="ja-JP" dirty="0">
                <a:latin typeface="+mj-lt"/>
              </a:rPr>
              <a:t>4.</a:t>
            </a:r>
            <a:r>
              <a:rPr kumimoji="1" lang="ja-JP" altLang="en-US" dirty="0">
                <a:latin typeface="+mj-lt"/>
              </a:rPr>
              <a:t>観光学部</a:t>
            </a:r>
            <a:endParaRPr kumimoji="1" lang="en-US" altLang="ja-JP" dirty="0">
              <a:latin typeface="+mj-lt"/>
            </a:endParaRPr>
          </a:p>
          <a:p>
            <a:pPr marL="1085850" lvl="1" algn="l"/>
            <a:r>
              <a:rPr kumimoji="1" lang="en-US" altLang="ja-JP" dirty="0">
                <a:latin typeface="+mj-lt"/>
              </a:rPr>
              <a:t>5.</a:t>
            </a:r>
            <a:r>
              <a:rPr kumimoji="1" lang="ja-JP" altLang="en-US" dirty="0">
                <a:latin typeface="+mj-lt"/>
              </a:rPr>
              <a:t>社会インフォマ</a:t>
            </a:r>
            <a:br>
              <a:rPr kumimoji="1" lang="en-US" altLang="ja-JP" dirty="0">
                <a:latin typeface="+mj-lt"/>
              </a:rPr>
            </a:br>
            <a:r>
              <a:rPr kumimoji="1" lang="en-US" altLang="ja-JP" dirty="0">
                <a:latin typeface="+mj-lt"/>
              </a:rPr>
              <a:t>   </a:t>
            </a:r>
            <a:r>
              <a:rPr kumimoji="1" lang="ja-JP" altLang="en-US" dirty="0">
                <a:latin typeface="+mj-lt"/>
              </a:rPr>
              <a:t>ティクス学環</a:t>
            </a:r>
            <a:endParaRPr kumimoji="1" lang="en-US" altLang="ja-JP" sz="24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08CDE877-5E04-D2B0-A118-BA74DFB35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学生の所属別に傾向を分析</a:t>
            </a:r>
          </a:p>
        </p:txBody>
      </p:sp>
      <p:sp>
        <p:nvSpPr>
          <p:cNvPr id="4" name="コンテンツ プレースホルダー 1">
            <a:extLst>
              <a:ext uri="{FF2B5EF4-FFF2-40B4-BE49-F238E27FC236}">
                <a16:creationId xmlns:a16="http://schemas.microsoft.com/office/drawing/2014/main" id="{75A2B202-59D1-D5AA-B795-582DBA064C56}"/>
              </a:ext>
            </a:extLst>
          </p:cNvPr>
          <p:cNvSpPr txBox="1">
            <a:spLocks/>
          </p:cNvSpPr>
          <p:nvPr/>
        </p:nvSpPr>
        <p:spPr>
          <a:xfrm>
            <a:off x="4067944" y="1772816"/>
            <a:ext cx="6264696" cy="455008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450850" marR="0" indent="-4508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Pct val="100000"/>
              <a:buFontTx/>
              <a:buBlip>
                <a:blip r:embed="rId2"/>
              </a:buBlip>
              <a:tabLst/>
              <a:defRPr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1087200" marR="0" indent="-45720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1254125" marR="0" indent="-36195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4"/>
              </a:buBlip>
              <a:tabLst/>
              <a:defRPr sz="24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614488" marR="0" indent="-360363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5"/>
              </a:buBlip>
              <a:tabLst/>
              <a:defRPr sz="1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884363" marR="0" indent="-269875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4069E2"/>
              </a:buClr>
              <a:buSzTx/>
              <a:buFontTx/>
              <a:buBlip>
                <a:blip r:embed="rId6"/>
              </a:buBlip>
              <a:tabLst/>
              <a:defRPr sz="1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kumimoji="1" lang="en-US" altLang="ja-JP" dirty="0">
                <a:latin typeface="+mj-lt"/>
              </a:rPr>
              <a:t>6.</a:t>
            </a:r>
            <a:r>
              <a:rPr kumimoji="1" lang="ja-JP" altLang="en-US" dirty="0">
                <a:latin typeface="+mj-lt"/>
              </a:rPr>
              <a:t>大学院教育学研究科</a:t>
            </a:r>
            <a:endParaRPr kumimoji="1" lang="en-US" altLang="ja-JP" dirty="0">
              <a:latin typeface="+mj-lt"/>
            </a:endParaRPr>
          </a:p>
          <a:p>
            <a:pPr lvl="1" algn="l"/>
            <a:r>
              <a:rPr lang="en-US" altLang="ja-JP" dirty="0">
                <a:latin typeface="+mj-lt"/>
              </a:rPr>
              <a:t>7.</a:t>
            </a:r>
            <a:r>
              <a:rPr lang="ja-JP" altLang="en-US" dirty="0">
                <a:latin typeface="+mj-lt"/>
              </a:rPr>
              <a:t>教職大学院</a:t>
            </a:r>
            <a:endParaRPr lang="en-US" altLang="ja-JP" dirty="0">
              <a:latin typeface="+mj-lt"/>
            </a:endParaRPr>
          </a:p>
          <a:p>
            <a:pPr lvl="1" algn="l"/>
            <a:r>
              <a:rPr kumimoji="1" lang="en-US" altLang="ja-JP" dirty="0">
                <a:latin typeface="+mj-lt"/>
              </a:rPr>
              <a:t>8.</a:t>
            </a:r>
            <a:r>
              <a:rPr kumimoji="1" lang="ja-JP" altLang="en-US" dirty="0">
                <a:latin typeface="+mj-lt"/>
              </a:rPr>
              <a:t>大学院経済学研究科</a:t>
            </a:r>
            <a:endParaRPr kumimoji="1" lang="en-US" altLang="ja-JP" dirty="0">
              <a:latin typeface="+mj-lt"/>
            </a:endParaRPr>
          </a:p>
          <a:p>
            <a:pPr lvl="1" algn="l"/>
            <a:r>
              <a:rPr lang="en-US" altLang="ja-JP" dirty="0">
                <a:latin typeface="+mj-lt"/>
              </a:rPr>
              <a:t>9.</a:t>
            </a:r>
            <a:r>
              <a:rPr lang="ja-JP" altLang="en-US" dirty="0">
                <a:latin typeface="+mj-lt"/>
              </a:rPr>
              <a:t>大学院システム工学</a:t>
            </a:r>
            <a:br>
              <a:rPr lang="en-US" altLang="ja-JP" dirty="0">
                <a:latin typeface="+mj-lt"/>
              </a:rPr>
            </a:br>
            <a:r>
              <a:rPr lang="en-US" altLang="ja-JP" dirty="0">
                <a:latin typeface="+mj-lt"/>
              </a:rPr>
              <a:t>   </a:t>
            </a:r>
            <a:r>
              <a:rPr lang="ja-JP" altLang="en-US" dirty="0">
                <a:latin typeface="+mj-lt"/>
              </a:rPr>
              <a:t>研究科</a:t>
            </a:r>
            <a:endParaRPr lang="en-US" altLang="ja-JP" dirty="0">
              <a:latin typeface="+mj-lt"/>
            </a:endParaRPr>
          </a:p>
          <a:p>
            <a:pPr lvl="1" algn="l"/>
            <a:r>
              <a:rPr kumimoji="1" lang="en-US" altLang="ja-JP" dirty="0">
                <a:latin typeface="+mj-lt"/>
              </a:rPr>
              <a:t>10.</a:t>
            </a:r>
            <a:r>
              <a:rPr lang="ja-JP" altLang="en-US" dirty="0">
                <a:latin typeface="+mj-lt"/>
              </a:rPr>
              <a:t>大学院観光学研究科</a:t>
            </a:r>
            <a:endParaRPr lang="en-US" altLang="ja-JP" dirty="0">
              <a:latin typeface="+mj-lt"/>
            </a:endParaRPr>
          </a:p>
          <a:p>
            <a:pPr lvl="1" algn="l"/>
            <a:r>
              <a:rPr kumimoji="1" lang="en-US" altLang="ja-JP" dirty="0">
                <a:latin typeface="+mj-lt"/>
              </a:rPr>
              <a:t>11.</a:t>
            </a:r>
            <a:r>
              <a:rPr lang="ja-JP" altLang="en-US" dirty="0">
                <a:latin typeface="+mj-lt"/>
              </a:rPr>
              <a:t>大学院観光学研究科</a:t>
            </a:r>
            <a:br>
              <a:rPr lang="en-US" altLang="ja-JP" dirty="0">
                <a:latin typeface="+mj-lt"/>
              </a:rPr>
            </a:br>
            <a:r>
              <a:rPr lang="en-US" altLang="ja-JP" dirty="0">
                <a:latin typeface="+mj-lt"/>
              </a:rPr>
              <a:t>   </a:t>
            </a:r>
            <a:r>
              <a:rPr lang="ja-JP" altLang="en-US" dirty="0">
                <a:latin typeface="+mj-lt"/>
              </a:rPr>
              <a:t>（専門職学位課程）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06705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4BA543E6-07CC-2E8D-45DC-E6EEADE70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b="1" dirty="0">
                <a:latin typeface="+mj-lt"/>
              </a:rPr>
              <a:t>Q14.</a:t>
            </a:r>
            <a:r>
              <a:rPr kumimoji="1" lang="ja-JP" altLang="en-US" b="1" dirty="0"/>
              <a:t>大学入学前にもっとも好きだった科目を</a:t>
            </a:r>
            <a:br>
              <a:rPr kumimoji="1" lang="en-US" altLang="ja-JP" b="1" dirty="0"/>
            </a:br>
            <a:r>
              <a:rPr kumimoji="1" lang="ja-JP" altLang="en-US" b="1" dirty="0"/>
              <a:t>教えてください。 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2DCB1B35-33E4-A089-1B71-A9A8EDADE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+mj-lt"/>
              </a:rPr>
              <a:t>Q14</a:t>
            </a:r>
            <a:r>
              <a:rPr kumimoji="1" lang="ja-JP" altLang="en-US" dirty="0"/>
              <a:t>での傾向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901581A-92DF-0578-D50A-8B11DC660611}"/>
              </a:ext>
            </a:extLst>
          </p:cNvPr>
          <p:cNvSpPr txBox="1"/>
          <p:nvPr/>
        </p:nvSpPr>
        <p:spPr>
          <a:xfrm>
            <a:off x="323528" y="5473057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+mj-ea"/>
                <a:ea typeface="+mj-ea"/>
              </a:rPr>
              <a:t>所属ごとに各回答の割合を円グラフとして可視化</a:t>
            </a:r>
          </a:p>
        </p:txBody>
      </p:sp>
      <p:pic>
        <p:nvPicPr>
          <p:cNvPr id="13" name="図 12" descr="グラフ, 円グラフ&#10;&#10;自動的に生成された説明">
            <a:extLst>
              <a:ext uri="{FF2B5EF4-FFF2-40B4-BE49-F238E27FC236}">
                <a16:creationId xmlns:a16="http://schemas.microsoft.com/office/drawing/2014/main" id="{A37FEDF8-4171-6769-CC0A-A1F82E313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50832"/>
            <a:ext cx="8229600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081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2E6309AC-A2FB-1E29-CD6C-F8DF1A8DD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文理間での比較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B25F9D53-0895-D9D1-5D3F-815403D3EA63}"/>
              </a:ext>
            </a:extLst>
          </p:cNvPr>
          <p:cNvSpPr/>
          <p:nvPr/>
        </p:nvSpPr>
        <p:spPr>
          <a:xfrm>
            <a:off x="323528" y="1093628"/>
            <a:ext cx="8496944" cy="1408833"/>
          </a:xfrm>
          <a:prstGeom prst="roundRect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文</a:t>
            </a:r>
            <a:r>
              <a:rPr kumimoji="1" lang="ja-JP" altLang="en-US" sz="2000" spc="-1000" dirty="0">
                <a:solidFill>
                  <a:schemeClr val="tx1"/>
                </a:solidFill>
              </a:rPr>
              <a:t>系</a:t>
            </a:r>
            <a:r>
              <a:rPr kumimoji="1" lang="ja-JP" altLang="en-US" sz="2000" dirty="0">
                <a:solidFill>
                  <a:schemeClr val="tx1"/>
                </a:solidFill>
              </a:rPr>
              <a:t>（経済</a:t>
            </a:r>
            <a:r>
              <a:rPr kumimoji="1" lang="ja-JP" altLang="en-US" sz="2000" spc="-1000" dirty="0">
                <a:solidFill>
                  <a:schemeClr val="tx1"/>
                </a:solidFill>
              </a:rPr>
              <a:t>，</a:t>
            </a:r>
            <a:r>
              <a:rPr kumimoji="1" lang="ja-JP" altLang="en-US" sz="2000" dirty="0">
                <a:solidFill>
                  <a:schemeClr val="tx1"/>
                </a:solidFill>
              </a:rPr>
              <a:t>観光</a:t>
            </a:r>
            <a:r>
              <a:rPr kumimoji="1" lang="ja-JP" altLang="en-US" sz="2000" spc="-1000" dirty="0">
                <a:solidFill>
                  <a:schemeClr val="tx1"/>
                </a:solidFill>
              </a:rPr>
              <a:t>）</a:t>
            </a:r>
            <a:r>
              <a:rPr kumimoji="1" lang="ja-JP" altLang="en-US" sz="2000" dirty="0">
                <a:solidFill>
                  <a:schemeClr val="tx1"/>
                </a:solidFill>
              </a:rPr>
              <a:t>と理</a:t>
            </a:r>
            <a:r>
              <a:rPr kumimoji="1" lang="ja-JP" altLang="en-US" sz="2000" spc="-1000" dirty="0">
                <a:solidFill>
                  <a:schemeClr val="tx1"/>
                </a:solidFill>
              </a:rPr>
              <a:t>系</a:t>
            </a:r>
            <a:r>
              <a:rPr kumimoji="1" lang="ja-JP" altLang="en-US" sz="2000" dirty="0">
                <a:solidFill>
                  <a:schemeClr val="tx1"/>
                </a:solidFill>
              </a:rPr>
              <a:t>（システム工学</a:t>
            </a:r>
            <a:r>
              <a:rPr kumimoji="1" lang="ja-JP" altLang="en-US" sz="2000" spc="-1000" dirty="0">
                <a:solidFill>
                  <a:schemeClr val="tx1"/>
                </a:solidFill>
              </a:rPr>
              <a:t>）</a:t>
            </a:r>
            <a:r>
              <a:rPr kumimoji="1" lang="ja-JP" altLang="en-US" sz="2000" dirty="0">
                <a:solidFill>
                  <a:schemeClr val="tx1"/>
                </a:solidFill>
              </a:rPr>
              <a:t>間では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>
                <a:solidFill>
                  <a:srgbClr val="4069E1"/>
                </a:solidFill>
              </a:rPr>
              <a:t>好きな科目も文理に分かれやすい</a:t>
            </a:r>
            <a:endParaRPr kumimoji="1" lang="en-US" altLang="ja-JP" sz="2000" b="1" dirty="0">
              <a:solidFill>
                <a:srgbClr val="4069E1"/>
              </a:solidFill>
            </a:endParaRPr>
          </a:p>
          <a:p>
            <a:pPr algn="ctr"/>
            <a:r>
              <a:rPr lang="ja-JP" altLang="en-US" sz="2000" b="1" dirty="0">
                <a:solidFill>
                  <a:schemeClr val="accent2"/>
                </a:solidFill>
              </a:rPr>
              <a:t>特に観光学部</a:t>
            </a:r>
            <a:r>
              <a:rPr lang="ja-JP" altLang="en-US" sz="2000" b="1" spc="-1000" dirty="0">
                <a:solidFill>
                  <a:schemeClr val="accent2"/>
                </a:solidFill>
              </a:rPr>
              <a:t>，</a:t>
            </a:r>
            <a:r>
              <a:rPr lang="ja-JP" altLang="en-US" sz="2000" b="1" dirty="0">
                <a:solidFill>
                  <a:schemeClr val="accent2"/>
                </a:solidFill>
              </a:rPr>
              <a:t>大学院観光学研究科では英語が</a:t>
            </a:r>
            <a:r>
              <a:rPr lang="en-US" altLang="ja-JP" sz="2000" b="1" dirty="0">
                <a:solidFill>
                  <a:schemeClr val="accent2"/>
                </a:solidFill>
              </a:rPr>
              <a:t>3</a:t>
            </a:r>
            <a:r>
              <a:rPr lang="ja-JP" altLang="en-US" sz="2000" b="1" dirty="0">
                <a:solidFill>
                  <a:schemeClr val="accent2"/>
                </a:solidFill>
              </a:rPr>
              <a:t>割以上</a:t>
            </a:r>
            <a:endParaRPr kumimoji="1" lang="ja-JP" altLang="en-US" sz="2000" b="1" dirty="0">
              <a:solidFill>
                <a:schemeClr val="accent2"/>
              </a:solidFill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4F6DEFB-DF95-966A-6382-454B16A6CCCD}"/>
              </a:ext>
            </a:extLst>
          </p:cNvPr>
          <p:cNvGrpSpPr/>
          <p:nvPr/>
        </p:nvGrpSpPr>
        <p:grpSpPr>
          <a:xfrm>
            <a:off x="457200" y="2821744"/>
            <a:ext cx="8676456" cy="3671130"/>
            <a:chOff x="233772" y="2821744"/>
            <a:chExt cx="8676456" cy="3671130"/>
          </a:xfrm>
        </p:grpSpPr>
        <p:pic>
          <p:nvPicPr>
            <p:cNvPr id="24" name="図 23" descr="グラフ, 円グラフ&#10;&#10;自動的に生成された説明">
              <a:extLst>
                <a:ext uri="{FF2B5EF4-FFF2-40B4-BE49-F238E27FC236}">
                  <a16:creationId xmlns:a16="http://schemas.microsoft.com/office/drawing/2014/main" id="{F94E19B1-CAF9-9D5C-A703-C7B729AAF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13" r="13776"/>
            <a:stretch/>
          </p:blipFill>
          <p:spPr>
            <a:xfrm>
              <a:off x="233772" y="2834320"/>
              <a:ext cx="8676456" cy="3658554"/>
            </a:xfrm>
            <a:prstGeom prst="rect">
              <a:avLst/>
            </a:prstGeom>
          </p:spPr>
        </p:pic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AE69B179-27B9-220A-C683-0A8D5DF50DE8}"/>
                </a:ext>
              </a:extLst>
            </p:cNvPr>
            <p:cNvSpPr/>
            <p:nvPr/>
          </p:nvSpPr>
          <p:spPr>
            <a:xfrm>
              <a:off x="6617212" y="2821744"/>
              <a:ext cx="2059243" cy="18899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4551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E3205-C86D-A8FA-B143-CA69D4E52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A6C320-CC38-85A9-3317-9E045CC19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D413E3-7E7A-B5D8-1610-68559186629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kumimoji="1" lang="ja-JP" altLang="en-US" dirty="0">
                <a:solidFill>
                  <a:schemeClr val="bg1">
                    <a:lumMod val="50000"/>
                  </a:schemeClr>
                </a:solidFill>
              </a:rPr>
              <a:t>調査に関する概要</a:t>
            </a:r>
            <a:endParaRPr kumimoji="1"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kumimoji="1" lang="ja-JP" altLang="en-US" dirty="0">
                <a:solidFill>
                  <a:schemeClr val="bg1">
                    <a:lumMod val="50000"/>
                  </a:schemeClr>
                </a:solidFill>
              </a:rPr>
              <a:t>調査結果データに関する説明</a:t>
            </a:r>
            <a:endParaRPr kumimoji="1"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kumimoji="1" lang="ja-JP" altLang="en-US" b="1" dirty="0"/>
              <a:t>分析事例</a:t>
            </a:r>
            <a:endParaRPr kumimoji="1" lang="en-US" altLang="ja-JP" b="1" dirty="0"/>
          </a:p>
          <a:p>
            <a:pPr lvl="1">
              <a:buClr>
                <a:schemeClr val="accent1">
                  <a:lumMod val="40000"/>
                  <a:lumOff val="60000"/>
                </a:schemeClr>
              </a:buClr>
              <a:buFont typeface="+mj-ea"/>
              <a:buAutoNum type="circleNumDbPlain"/>
            </a:pPr>
            <a:r>
              <a:rPr kumimoji="1" lang="ja-JP" altLang="en-US" dirty="0">
                <a:solidFill>
                  <a:schemeClr val="bg1">
                    <a:lumMod val="50000"/>
                  </a:schemeClr>
                </a:solidFill>
              </a:rPr>
              <a:t>所属別傾向分析</a:t>
            </a:r>
            <a:endParaRPr kumimoji="1"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+mj-ea"/>
              <a:buAutoNum type="circleNumDbPlain"/>
            </a:pPr>
            <a:r>
              <a:rPr kumimoji="1" lang="ja-JP" altLang="en-US" b="1" dirty="0"/>
              <a:t>いわゆる「関西人」とは？</a:t>
            </a:r>
            <a:endParaRPr kumimoji="1"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1743960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7CABB-BF6C-68CB-9D6C-BAB83BF2F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2A8332-2B8F-5699-7F40-67E7F28224C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kumimoji="1" lang="ja-JP" altLang="en-US" b="1" dirty="0"/>
              <a:t>調査に関する概要</a:t>
            </a:r>
            <a:endParaRPr kumimoji="1" lang="en-US" altLang="ja-JP" b="1" dirty="0"/>
          </a:p>
          <a:p>
            <a:r>
              <a:rPr kumimoji="1" lang="ja-JP" altLang="en-US" dirty="0"/>
              <a:t>調査結果データに関する説明</a:t>
            </a:r>
            <a:endParaRPr kumimoji="1" lang="en-US" altLang="ja-JP" dirty="0"/>
          </a:p>
          <a:p>
            <a:r>
              <a:rPr kumimoji="1" lang="ja-JP" altLang="en-US" dirty="0"/>
              <a:t>分析事例</a:t>
            </a:r>
            <a:endParaRPr kumimoji="1" lang="en-US" altLang="ja-JP" dirty="0"/>
          </a:p>
          <a:p>
            <a:pPr lvl="1">
              <a:buFont typeface="+mj-ea"/>
              <a:buAutoNum type="circleNumDbPlain"/>
            </a:pPr>
            <a:r>
              <a:rPr kumimoji="1" lang="ja-JP" altLang="en-US" dirty="0"/>
              <a:t>所属別傾向分析</a:t>
            </a:r>
            <a:endParaRPr kumimoji="1" lang="en-US" altLang="ja-JP" dirty="0"/>
          </a:p>
          <a:p>
            <a:pPr lvl="1">
              <a:buFont typeface="+mj-ea"/>
              <a:buAutoNum type="circleNumDbPlain"/>
            </a:pPr>
            <a:r>
              <a:rPr kumimoji="1" lang="ja-JP" altLang="en-US" dirty="0"/>
              <a:t>いわゆる「関西人」とは？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29353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A3B5AA4F-13D0-69D7-BB7F-D053512A6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65126"/>
            <a:ext cx="8058150" cy="728502"/>
          </a:xfrm>
        </p:spPr>
        <p:txBody>
          <a:bodyPr/>
          <a:lstStyle/>
          <a:p>
            <a:r>
              <a:rPr kumimoji="1" lang="ja-JP" altLang="en-US" dirty="0"/>
              <a:t>「</a:t>
            </a:r>
            <a:r>
              <a:rPr kumimoji="1" lang="ja-JP" altLang="en-US" dirty="0">
                <a:solidFill>
                  <a:schemeClr val="accent2"/>
                </a:solidFill>
              </a:rPr>
              <a:t>いわゆ</a:t>
            </a:r>
            <a:r>
              <a:rPr kumimoji="1" lang="ja-JP" altLang="en-US" spc="-1000" dirty="0">
                <a:solidFill>
                  <a:schemeClr val="accent2"/>
                </a:solidFill>
              </a:rPr>
              <a:t>る</a:t>
            </a:r>
            <a:r>
              <a:rPr kumimoji="1" lang="en-US" altLang="ja-JP" dirty="0">
                <a:solidFill>
                  <a:schemeClr val="accent2"/>
                </a:solidFill>
              </a:rPr>
              <a:t>『</a:t>
            </a:r>
            <a:r>
              <a:rPr kumimoji="1" lang="ja-JP" altLang="en-US" dirty="0">
                <a:solidFill>
                  <a:schemeClr val="accent2"/>
                </a:solidFill>
              </a:rPr>
              <a:t>関西人</a:t>
            </a:r>
            <a:r>
              <a:rPr kumimoji="1" lang="en-US" altLang="ja-JP" spc="-1000" dirty="0">
                <a:solidFill>
                  <a:schemeClr val="accent2"/>
                </a:solidFill>
              </a:rPr>
              <a:t>』</a:t>
            </a:r>
            <a:r>
              <a:rPr kumimoji="1" lang="ja-JP" altLang="en-US" spc="-1000" dirty="0"/>
              <a:t>」</a:t>
            </a:r>
            <a:r>
              <a:rPr kumimoji="1" lang="ja-JP" altLang="en-US" dirty="0"/>
              <a:t>とは？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45013F3-43D8-049C-02E8-E1B11CBAE675}"/>
              </a:ext>
            </a:extLst>
          </p:cNvPr>
          <p:cNvSpPr/>
          <p:nvPr/>
        </p:nvSpPr>
        <p:spPr>
          <a:xfrm>
            <a:off x="906338" y="1628800"/>
            <a:ext cx="7331324" cy="1008112"/>
          </a:xfrm>
          <a:prstGeom prst="round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/>
              <a:t>Q10.</a:t>
            </a:r>
            <a:r>
              <a:rPr kumimoji="1" lang="ja-JP" altLang="en-US" sz="2000" b="1" dirty="0"/>
              <a:t>あなたはいわゆる関西人ですか？</a:t>
            </a:r>
            <a:br>
              <a:rPr kumimoji="1" lang="en-US" altLang="ja-JP" sz="2000" b="1" dirty="0"/>
            </a:br>
            <a:r>
              <a:rPr kumimoji="1" lang="ja-JP" altLang="en-US" sz="2000" b="1" dirty="0"/>
              <a:t>（</a:t>
            </a:r>
            <a:r>
              <a:rPr kumimoji="1" lang="ja-JP" altLang="en-US" sz="2000" b="1" dirty="0">
                <a:solidFill>
                  <a:srgbClr val="FFFF00"/>
                </a:solidFill>
              </a:rPr>
              <a:t>正確な定義は気にせずに</a:t>
            </a:r>
            <a:r>
              <a:rPr kumimoji="1" lang="ja-JP" altLang="en-US" sz="2000" b="1" dirty="0"/>
              <a:t>気軽に答えてください）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8898B95-AD40-8F7B-2C77-55311BA171DB}"/>
              </a:ext>
            </a:extLst>
          </p:cNvPr>
          <p:cNvGrpSpPr/>
          <p:nvPr/>
        </p:nvGrpSpPr>
        <p:grpSpPr>
          <a:xfrm>
            <a:off x="1619672" y="3284984"/>
            <a:ext cx="5904656" cy="739825"/>
            <a:chOff x="1619672" y="3212976"/>
            <a:chExt cx="5904656" cy="739825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EE1D01D-13A8-80E6-849D-6264AA8B3C90}"/>
                </a:ext>
              </a:extLst>
            </p:cNvPr>
            <p:cNvSpPr txBox="1"/>
            <p:nvPr/>
          </p:nvSpPr>
          <p:spPr>
            <a:xfrm>
              <a:off x="1619672" y="3212976"/>
              <a:ext cx="59046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b="1" dirty="0">
                  <a:solidFill>
                    <a:srgbClr val="4069E1"/>
                  </a:solidFill>
                  <a:latin typeface="+mn-lt"/>
                </a:rPr>
                <a:t>Yes : 83.7%</a:t>
              </a:r>
              <a:r>
                <a:rPr kumimoji="1" lang="ja-JP" altLang="en-US" sz="2800" b="1" dirty="0">
                  <a:solidFill>
                    <a:srgbClr val="4069E1"/>
                  </a:solidFill>
                  <a:latin typeface="+mn-lt"/>
                </a:rPr>
                <a:t>　　　</a:t>
              </a:r>
              <a:r>
                <a:rPr kumimoji="1" lang="en-US" altLang="ja-JP" sz="2800" b="1" dirty="0">
                  <a:solidFill>
                    <a:srgbClr val="4069E1"/>
                  </a:solidFill>
                  <a:latin typeface="+mn-lt"/>
                </a:rPr>
                <a:t>No : 16.3%</a:t>
              </a:r>
              <a:endParaRPr kumimoji="1" lang="ja-JP" altLang="en-US" sz="2800" b="1" dirty="0">
                <a:solidFill>
                  <a:srgbClr val="4069E1"/>
                </a:solidFill>
                <a:latin typeface="+mn-lt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C13634C-D2B7-2464-4D81-DD8FA6162051}"/>
                </a:ext>
              </a:extLst>
            </p:cNvPr>
            <p:cNvSpPr txBox="1"/>
            <p:nvPr/>
          </p:nvSpPr>
          <p:spPr>
            <a:xfrm>
              <a:off x="3059832" y="3645024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>
                  <a:solidFill>
                    <a:srgbClr val="4069E1"/>
                  </a:solidFill>
                  <a:latin typeface="+mn-lt"/>
                </a:rPr>
                <a:t>(n=533)</a:t>
              </a:r>
              <a:endParaRPr kumimoji="1" lang="ja-JP" altLang="en-US" sz="1400" b="1" dirty="0">
                <a:solidFill>
                  <a:srgbClr val="4069E1"/>
                </a:solidFill>
                <a:latin typeface="+mn-lt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0D330FB-BCC4-6763-E8CB-FD88E1D94053}"/>
                </a:ext>
              </a:extLst>
            </p:cNvPr>
            <p:cNvSpPr txBox="1"/>
            <p:nvPr/>
          </p:nvSpPr>
          <p:spPr>
            <a:xfrm>
              <a:off x="5580112" y="3645024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>
                  <a:solidFill>
                    <a:srgbClr val="4069E1"/>
                  </a:solidFill>
                  <a:latin typeface="+mn-lt"/>
                </a:rPr>
                <a:t>(n=104)</a:t>
              </a:r>
              <a:endParaRPr kumimoji="1" lang="ja-JP" altLang="en-US" sz="1400" b="1" dirty="0">
                <a:solidFill>
                  <a:srgbClr val="4069E1"/>
                </a:solidFill>
                <a:latin typeface="+mn-lt"/>
              </a:endParaRPr>
            </a:p>
          </p:txBody>
        </p:sp>
      </p:grpSp>
      <p:sp>
        <p:nvSpPr>
          <p:cNvPr id="10" name="二等辺三角形 9">
            <a:extLst>
              <a:ext uri="{FF2B5EF4-FFF2-40B4-BE49-F238E27FC236}">
                <a16:creationId xmlns:a16="http://schemas.microsoft.com/office/drawing/2014/main" id="{3DC399A8-A77E-6C65-CD29-686237368A59}"/>
              </a:ext>
            </a:extLst>
          </p:cNvPr>
          <p:cNvSpPr/>
          <p:nvPr/>
        </p:nvSpPr>
        <p:spPr>
          <a:xfrm rot="10800000">
            <a:off x="4211960" y="2924944"/>
            <a:ext cx="720080" cy="216024"/>
          </a:xfrm>
          <a:prstGeom prst="triangle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F128FC6-C55B-9DC3-E325-0F753EBD6BE9}"/>
              </a:ext>
            </a:extLst>
          </p:cNvPr>
          <p:cNvSpPr txBox="1"/>
          <p:nvPr/>
        </p:nvSpPr>
        <p:spPr>
          <a:xfrm>
            <a:off x="323528" y="4797152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+mj-ea"/>
                <a:ea typeface="+mj-ea"/>
              </a:rPr>
              <a:t>他の質問の回答結果と組み合わせることで</a:t>
            </a:r>
            <a:endParaRPr lang="en-US" altLang="ja-JP" sz="2800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solidFill>
                  <a:schemeClr val="accent2"/>
                </a:solidFill>
                <a:latin typeface="+mj-ea"/>
                <a:ea typeface="+mj-ea"/>
              </a:rPr>
              <a:t>「いわゆる</a:t>
            </a:r>
            <a:r>
              <a:rPr lang="en-US" altLang="ja-JP" sz="2800" b="1" dirty="0">
                <a:solidFill>
                  <a:schemeClr val="accent2"/>
                </a:solidFill>
                <a:latin typeface="+mj-ea"/>
                <a:ea typeface="+mj-ea"/>
              </a:rPr>
              <a:t>『</a:t>
            </a:r>
            <a:r>
              <a:rPr lang="ja-JP" altLang="en-US" sz="2800" b="1" dirty="0">
                <a:solidFill>
                  <a:schemeClr val="accent2"/>
                </a:solidFill>
                <a:latin typeface="+mj-ea"/>
                <a:ea typeface="+mj-ea"/>
              </a:rPr>
              <a:t>関西人</a:t>
            </a:r>
            <a:r>
              <a:rPr lang="en-US" altLang="ja-JP" sz="2800" b="1" dirty="0">
                <a:solidFill>
                  <a:schemeClr val="accent2"/>
                </a:solidFill>
                <a:latin typeface="+mj-ea"/>
                <a:ea typeface="+mj-ea"/>
              </a:rPr>
              <a:t>』</a:t>
            </a:r>
            <a:r>
              <a:rPr lang="ja-JP" altLang="en-US" sz="2800" b="1" dirty="0">
                <a:solidFill>
                  <a:schemeClr val="accent2"/>
                </a:solidFill>
                <a:latin typeface="+mj-ea"/>
                <a:ea typeface="+mj-ea"/>
              </a:rPr>
              <a:t>」の認識について定義可能</a:t>
            </a:r>
            <a:r>
              <a:rPr lang="ja-JP" altLang="en-US" sz="2800" dirty="0">
                <a:latin typeface="+mj-ea"/>
                <a:ea typeface="+mj-ea"/>
              </a:rPr>
              <a:t>？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4E24BD3-86DC-ECA8-E9A0-B1B9BEACF87A}"/>
              </a:ext>
            </a:extLst>
          </p:cNvPr>
          <p:cNvCxnSpPr>
            <a:cxnSpLocks/>
          </p:cNvCxnSpPr>
          <p:nvPr/>
        </p:nvCxnSpPr>
        <p:spPr>
          <a:xfrm>
            <a:off x="1871700" y="4365104"/>
            <a:ext cx="540060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029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D216BEED-6E91-8CB3-1795-51514D24E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分析の流れ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6750ED2-CFD7-19E4-2FAA-3E04986A5BF8}"/>
              </a:ext>
            </a:extLst>
          </p:cNvPr>
          <p:cNvSpPr/>
          <p:nvPr/>
        </p:nvSpPr>
        <p:spPr>
          <a:xfrm>
            <a:off x="323528" y="1988840"/>
            <a:ext cx="8496944" cy="1224136"/>
          </a:xfrm>
          <a:prstGeom prst="roundRect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4069E1"/>
                </a:solidFill>
              </a:rPr>
              <a:t>関西人かどうかで回答が分かれそうな質問への回答内容</a:t>
            </a:r>
            <a:r>
              <a:rPr lang="ja-JP" altLang="en-US" sz="2000" dirty="0">
                <a:solidFill>
                  <a:schemeClr val="tx1"/>
                </a:solidFill>
              </a:rPr>
              <a:t>と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>
                <a:solidFill>
                  <a:schemeClr val="accent2"/>
                </a:solidFill>
              </a:rPr>
              <a:t>「いわゆ</a:t>
            </a:r>
            <a:r>
              <a:rPr kumimoji="1" lang="ja-JP" altLang="en-US" sz="2000" b="1" spc="-1000" dirty="0">
                <a:solidFill>
                  <a:schemeClr val="accent2"/>
                </a:solidFill>
              </a:rPr>
              <a:t>る</a:t>
            </a:r>
            <a:r>
              <a:rPr kumimoji="1" lang="en-US" altLang="ja-JP" sz="2000" b="1" dirty="0">
                <a:solidFill>
                  <a:schemeClr val="accent2"/>
                </a:solidFill>
              </a:rPr>
              <a:t>『</a:t>
            </a:r>
            <a:r>
              <a:rPr kumimoji="1" lang="ja-JP" altLang="en-US" sz="2000" b="1" dirty="0">
                <a:solidFill>
                  <a:schemeClr val="accent2"/>
                </a:solidFill>
              </a:rPr>
              <a:t>関西人</a:t>
            </a:r>
            <a:r>
              <a:rPr kumimoji="1" lang="en-US" altLang="ja-JP" sz="2000" b="1" spc="-1000" dirty="0">
                <a:solidFill>
                  <a:schemeClr val="accent2"/>
                </a:solidFill>
              </a:rPr>
              <a:t>』</a:t>
            </a:r>
            <a:r>
              <a:rPr kumimoji="1" lang="ja-JP" altLang="en-US" sz="2000" b="1" spc="-1000" dirty="0">
                <a:solidFill>
                  <a:schemeClr val="accent2"/>
                </a:solidFill>
              </a:rPr>
              <a:t>」</a:t>
            </a:r>
            <a:r>
              <a:rPr kumimoji="1" lang="ja-JP" altLang="en-US" sz="2000" b="1" dirty="0">
                <a:solidFill>
                  <a:schemeClr val="accent2"/>
                </a:solidFill>
              </a:rPr>
              <a:t>だと思っているかどうかとの関係性</a:t>
            </a:r>
            <a:r>
              <a:rPr kumimoji="1" lang="ja-JP" altLang="en-US" sz="2000" dirty="0">
                <a:solidFill>
                  <a:schemeClr val="tx1"/>
                </a:solidFill>
              </a:rPr>
              <a:t>を観察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73A8DBC-427C-DE45-DF4F-F663AF6BB475}"/>
              </a:ext>
            </a:extLst>
          </p:cNvPr>
          <p:cNvSpPr/>
          <p:nvPr/>
        </p:nvSpPr>
        <p:spPr>
          <a:xfrm>
            <a:off x="323528" y="4365104"/>
            <a:ext cx="8496944" cy="1224136"/>
          </a:xfrm>
          <a:prstGeom prst="roundRect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「いわゆ</a:t>
            </a:r>
            <a:r>
              <a:rPr kumimoji="1" lang="ja-JP" altLang="en-US" sz="2000" spc="-1000" dirty="0">
                <a:solidFill>
                  <a:schemeClr val="tx1"/>
                </a:solidFill>
              </a:rPr>
              <a:t>る</a:t>
            </a:r>
            <a:r>
              <a:rPr kumimoji="1" lang="en-US" altLang="ja-JP" sz="2000" dirty="0">
                <a:solidFill>
                  <a:schemeClr val="tx1"/>
                </a:solidFill>
              </a:rPr>
              <a:t>『</a:t>
            </a:r>
            <a:r>
              <a:rPr kumimoji="1" lang="ja-JP" altLang="en-US" sz="2000" dirty="0">
                <a:solidFill>
                  <a:schemeClr val="tx1"/>
                </a:solidFill>
              </a:rPr>
              <a:t>関西人</a:t>
            </a:r>
            <a:r>
              <a:rPr kumimoji="1" lang="en-US" altLang="ja-JP" sz="2000" spc="-1000" dirty="0">
                <a:solidFill>
                  <a:schemeClr val="tx1"/>
                </a:solidFill>
              </a:rPr>
              <a:t>』</a:t>
            </a:r>
            <a:r>
              <a:rPr kumimoji="1" lang="ja-JP" altLang="en-US" sz="2000" spc="-1000" dirty="0">
                <a:solidFill>
                  <a:schemeClr val="tx1"/>
                </a:solidFill>
              </a:rPr>
              <a:t>」</a:t>
            </a:r>
            <a:r>
              <a:rPr lang="ja-JP" altLang="en-US" sz="2000" spc="-1000" dirty="0">
                <a:solidFill>
                  <a:schemeClr val="tx1"/>
                </a:solidFill>
              </a:rPr>
              <a:t>が</a:t>
            </a:r>
            <a:br>
              <a:rPr kumimoji="1" lang="en-US" altLang="ja-JP" sz="2000" dirty="0">
                <a:solidFill>
                  <a:schemeClr val="tx1"/>
                </a:solidFill>
              </a:rPr>
            </a:br>
            <a:r>
              <a:rPr kumimoji="1" lang="ja-JP" altLang="en-US" sz="2000" b="1" dirty="0">
                <a:solidFill>
                  <a:schemeClr val="accent2"/>
                </a:solidFill>
              </a:rPr>
              <a:t>主にどの要素によって構成されているのか</a:t>
            </a:r>
            <a:r>
              <a:rPr kumimoji="1" lang="ja-JP" altLang="en-US" sz="2000" dirty="0">
                <a:solidFill>
                  <a:schemeClr val="tx1"/>
                </a:solidFill>
              </a:rPr>
              <a:t>について分析 </a:t>
            </a:r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A0CF9CC5-F328-02C6-7D4F-11B0107C32CE}"/>
              </a:ext>
            </a:extLst>
          </p:cNvPr>
          <p:cNvSpPr/>
          <p:nvPr/>
        </p:nvSpPr>
        <p:spPr>
          <a:xfrm rot="10800000">
            <a:off x="4211960" y="3681028"/>
            <a:ext cx="720080" cy="216024"/>
          </a:xfrm>
          <a:prstGeom prst="triangle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801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7B4EF668-E5C5-CA8E-2C45-23C1F2C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分析対象とする質問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A056148-66CF-8362-E164-7AEBF3DC9D60}"/>
              </a:ext>
            </a:extLst>
          </p:cNvPr>
          <p:cNvGrpSpPr/>
          <p:nvPr/>
        </p:nvGrpSpPr>
        <p:grpSpPr>
          <a:xfrm>
            <a:off x="323528" y="1628800"/>
            <a:ext cx="8496944" cy="4032448"/>
            <a:chOff x="323528" y="1582477"/>
            <a:chExt cx="8496944" cy="4032448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3FB634CF-6A4D-3098-A966-781785FD5CB6}"/>
                </a:ext>
              </a:extLst>
            </p:cNvPr>
            <p:cNvSpPr/>
            <p:nvPr/>
          </p:nvSpPr>
          <p:spPr>
            <a:xfrm>
              <a:off x="323528" y="2035163"/>
              <a:ext cx="8496944" cy="3579762"/>
            </a:xfrm>
            <a:prstGeom prst="rect">
              <a:avLst/>
            </a:prstGeom>
            <a:noFill/>
            <a:ln w="57150">
              <a:solidFill>
                <a:srgbClr val="4069E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Q3.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出身の都道府県を教えてください。</a:t>
              </a:r>
              <a:endParaRPr kumimoji="1" lang="en-US" altLang="ja-JP" dirty="0">
                <a:solidFill>
                  <a:schemeClr val="tx1"/>
                </a:solidFill>
                <a:latin typeface="+mj-ea"/>
                <a:ea typeface="+mj-ea"/>
              </a:endParaRPr>
            </a:p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Q5.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家にたこ焼き器がありますか？</a:t>
              </a:r>
            </a:p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Q6.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ハンバーガーチェーン店の「マクドナルド」のことを普段なんと</a:t>
              </a:r>
              <a:b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</a:b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呼びますか？</a:t>
              </a:r>
            </a:p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Q7.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もんじゃ焼きを食べたことがありますか？</a:t>
              </a:r>
            </a:p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Q8.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大阪にある「ユニバーサルスタジオジャパン」のことを普段何と</a:t>
              </a:r>
              <a:b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</a:b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呼びますか？</a:t>
              </a:r>
            </a:p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Q9.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プロ野球球団「阪神タイガーズ」のファンですか？</a:t>
              </a:r>
            </a:p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kumimoji="1" lang="en-US" altLang="ja-JP" b="1" dirty="0">
                  <a:solidFill>
                    <a:schemeClr val="accent2"/>
                  </a:solidFill>
                  <a:latin typeface="+mj-ea"/>
                  <a:ea typeface="+mj-ea"/>
                </a:rPr>
                <a:t>Q10.</a:t>
              </a:r>
              <a:r>
                <a:rPr kumimoji="1" lang="ja-JP" altLang="en-US" b="1" dirty="0">
                  <a:solidFill>
                    <a:schemeClr val="accent2"/>
                  </a:solidFill>
                  <a:latin typeface="+mj-ea"/>
                  <a:ea typeface="+mj-ea"/>
                </a:rPr>
                <a:t>あなたはいわゆる関西人ですか？（正確な定義は気にせずに気軽に</a:t>
              </a:r>
              <a:br>
                <a:rPr kumimoji="1" lang="en-US" altLang="ja-JP" b="1" dirty="0">
                  <a:solidFill>
                    <a:schemeClr val="accent2"/>
                  </a:solidFill>
                  <a:latin typeface="+mj-ea"/>
                  <a:ea typeface="+mj-ea"/>
                </a:rPr>
              </a:br>
              <a:r>
                <a:rPr kumimoji="1" lang="ja-JP" altLang="en-US" b="1" dirty="0">
                  <a:solidFill>
                    <a:schemeClr val="accent2"/>
                  </a:solidFill>
                  <a:latin typeface="+mj-ea"/>
                  <a:ea typeface="+mj-ea"/>
                </a:rPr>
                <a:t>答えてください）</a:t>
              </a:r>
            </a:p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kumimoji="1"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Q13.</a:t>
              </a:r>
              <a:r>
                <a:rPr kumimoji="1"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将来住みたい都道府県を教えてください。</a:t>
              </a:r>
            </a:p>
            <a:p>
              <a:pPr marL="538163" indent="-357188" algn="just">
                <a:buClr>
                  <a:srgbClr val="4069E1"/>
                </a:buClr>
                <a:buFont typeface="Wingdings" panose="05000000000000000000" pitchFamily="2" charset="2"/>
                <a:buChar char="l"/>
              </a:pPr>
              <a:r>
                <a:rPr lang="en-US" altLang="ja-JP" dirty="0">
                  <a:solidFill>
                    <a:schemeClr val="tx1"/>
                  </a:solidFill>
                  <a:latin typeface="+mj-ea"/>
                  <a:ea typeface="+mj-ea"/>
                </a:rPr>
                <a:t>Q20.</a:t>
              </a:r>
              <a:r>
                <a:rPr lang="ja-JP" altLang="en-US" dirty="0">
                  <a:solidFill>
                    <a:schemeClr val="tx1"/>
                  </a:solidFill>
                  <a:latin typeface="+mj-ea"/>
                  <a:ea typeface="+mj-ea"/>
                </a:rPr>
                <a:t>いったことがある日本の世界遺産を教えてください。（いくつでも）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BC7C0EF-EA02-B9C2-323A-FDCF8AA346DF}"/>
                </a:ext>
              </a:extLst>
            </p:cNvPr>
            <p:cNvSpPr txBox="1"/>
            <p:nvPr/>
          </p:nvSpPr>
          <p:spPr>
            <a:xfrm>
              <a:off x="1284784" y="1582477"/>
              <a:ext cx="65744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400" b="1" dirty="0">
                  <a:solidFill>
                    <a:srgbClr val="4069E1"/>
                  </a:solidFill>
                  <a:latin typeface="+mn-ea"/>
                  <a:ea typeface="+mn-ea"/>
                </a:rPr>
                <a:t>関西人かどうかで回答が分かれそうな質問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0106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043C6A-27CD-467A-1457-1BD4A3444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26E625E0-077D-913F-9655-EC4213168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各質問結果の再分</a:t>
            </a:r>
            <a:r>
              <a:rPr kumimoji="1" lang="ja-JP" altLang="en-US" spc="-1000" dirty="0"/>
              <a:t>類</a:t>
            </a:r>
            <a:r>
              <a:rPr kumimoji="1" lang="ja-JP" altLang="en-US" dirty="0"/>
              <a:t>（</a:t>
            </a:r>
            <a:r>
              <a:rPr kumimoji="1" lang="en-US" altLang="ja-JP" dirty="0">
                <a:latin typeface="+mn-lt"/>
              </a:rPr>
              <a:t>Q3,5-9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1983704-8536-1E8F-7785-9EACA65BC549}"/>
              </a:ext>
            </a:extLst>
          </p:cNvPr>
          <p:cNvSpPr/>
          <p:nvPr/>
        </p:nvSpPr>
        <p:spPr>
          <a:xfrm>
            <a:off x="323528" y="1844824"/>
            <a:ext cx="8496944" cy="4392488"/>
          </a:xfrm>
          <a:prstGeom prst="rect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8163" indent="-357188" algn="just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en-US" altLang="ja-JP" dirty="0">
                <a:solidFill>
                  <a:schemeClr val="tx1"/>
                </a:solidFill>
                <a:ea typeface="+mj-ea"/>
              </a:rPr>
              <a:t>Q3.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出身の都道府県を教えてください。</a:t>
            </a:r>
            <a:endParaRPr kumimoji="1"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995363" lvl="1" indent="-357188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二府四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（滋賀県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京都府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大阪府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兵庫県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奈良県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和歌山県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）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の</a:t>
            </a:r>
            <a:b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いずれかであれば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 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そうでなければ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</a:p>
          <a:p>
            <a:pPr marL="538163" indent="-357188" algn="just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en-US" altLang="ja-JP" dirty="0">
                <a:solidFill>
                  <a:schemeClr val="tx1"/>
                </a:solidFill>
                <a:ea typeface="+mj-ea"/>
              </a:rPr>
              <a:t>Q5.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家にたこ焼き器がありますか？</a:t>
            </a:r>
            <a:endParaRPr kumimoji="1"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923925" lvl="1" indent="-285750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個以上あれば</a:t>
            </a: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 ，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なければ</a:t>
            </a: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  <a:endParaRPr kumimoji="1" lang="ja-JP" altLang="en-US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538163" indent="-357188" algn="just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en-US" altLang="ja-JP" dirty="0">
                <a:solidFill>
                  <a:schemeClr val="tx1"/>
                </a:solidFill>
                <a:ea typeface="+mj-ea"/>
              </a:rPr>
              <a:t>Q6.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ハンバーガーチェーン店の「マクドナルド」のことを普段なんと</a:t>
            </a:r>
            <a:b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呼びますか？</a:t>
            </a:r>
            <a:endParaRPr kumimoji="1"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995363" lvl="1" indent="-357188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「マクド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」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と呼んでいれば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 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そうでなければ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  <a:endParaRPr kumimoji="1" lang="ja-JP" altLang="en-US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538163" indent="-357188" algn="just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en-US" altLang="ja-JP" dirty="0">
                <a:solidFill>
                  <a:schemeClr val="tx1"/>
                </a:solidFill>
                <a:ea typeface="+mj-ea"/>
              </a:rPr>
              <a:t>Q7.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もんじゃ焼きを食べたことがありますか？</a:t>
            </a:r>
            <a:endParaRPr kumimoji="1"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995363" lvl="1" indent="-357188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回以上食べたことがあれば</a:t>
            </a: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 ，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そうでなければ</a:t>
            </a: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  <a:endParaRPr kumimoji="1" lang="ja-JP" altLang="en-US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538163" indent="-357188" algn="just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en-US" altLang="ja-JP" dirty="0">
                <a:solidFill>
                  <a:schemeClr val="tx1"/>
                </a:solidFill>
                <a:ea typeface="+mj-ea"/>
              </a:rPr>
              <a:t>Q8.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大阪にあ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る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「ユニバーサルスタジオジャパン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」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のことを普段何と</a:t>
            </a:r>
            <a:b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呼びますか？</a:t>
            </a:r>
            <a:endParaRPr kumimoji="1"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995363" lvl="1" indent="-357188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「ユニバ</a:t>
            </a:r>
            <a:r>
              <a:rPr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」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と呼んでいれば</a:t>
            </a: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 ，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そうでなければ</a:t>
            </a: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  <a:endParaRPr kumimoji="1" lang="ja-JP" altLang="en-US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538163" indent="-357188" algn="just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en-US" altLang="ja-JP" dirty="0">
                <a:solidFill>
                  <a:schemeClr val="tx1"/>
                </a:solidFill>
                <a:ea typeface="+mj-ea"/>
              </a:rPr>
              <a:t>Q9.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プロ野球球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団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「阪神タイガーズ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」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のファンですか？</a:t>
            </a:r>
            <a:endParaRPr kumimoji="1"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995363" lvl="1" indent="-357188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ファンであれば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 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そうでなければ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  <a:endParaRPr kumimoji="1" lang="ja-JP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163642-7A00-707E-DA5A-BB3B708B88E9}"/>
              </a:ext>
            </a:extLst>
          </p:cNvPr>
          <p:cNvSpPr txBox="1"/>
          <p:nvPr/>
        </p:nvSpPr>
        <p:spPr>
          <a:xfrm>
            <a:off x="1727684" y="134076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4069E1"/>
                </a:solidFill>
                <a:latin typeface="+mj-lt"/>
                <a:ea typeface="+mj-ea"/>
              </a:rPr>
              <a:t>1</a:t>
            </a:r>
            <a:r>
              <a:rPr kumimoji="1" lang="ja-JP" altLang="en-US" sz="2400" b="1" dirty="0">
                <a:solidFill>
                  <a:srgbClr val="4069E1"/>
                </a:solidFill>
                <a:latin typeface="+mj-ea"/>
                <a:ea typeface="+mj-ea"/>
              </a:rPr>
              <a:t>と</a:t>
            </a:r>
            <a:r>
              <a:rPr kumimoji="1" lang="en-US" altLang="ja-JP" sz="2400" b="1" dirty="0">
                <a:solidFill>
                  <a:srgbClr val="4069E1"/>
                </a:solidFill>
                <a:latin typeface="+mj-lt"/>
                <a:ea typeface="+mj-ea"/>
              </a:rPr>
              <a:t>0</a:t>
            </a:r>
            <a:r>
              <a:rPr kumimoji="1" lang="ja-JP" altLang="en-US" sz="2400" b="1" dirty="0">
                <a:solidFill>
                  <a:srgbClr val="4069E1"/>
                </a:solidFill>
                <a:latin typeface="+mj-ea"/>
                <a:ea typeface="+mj-ea"/>
              </a:rPr>
              <a:t>に再分類</a:t>
            </a:r>
          </a:p>
        </p:txBody>
      </p:sp>
    </p:spTree>
    <p:extLst>
      <p:ext uri="{BB962C8B-B14F-4D97-AF65-F5344CB8AC3E}">
        <p14:creationId xmlns:p14="http://schemas.microsoft.com/office/powerpoint/2010/main" val="15014305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DBEBB-E050-BB96-927D-8A6221CEF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F3D7DB4-533F-A301-8A02-6D657DDFB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8219256" cy="728502"/>
          </a:xfrm>
        </p:spPr>
        <p:txBody>
          <a:bodyPr/>
          <a:lstStyle/>
          <a:p>
            <a:r>
              <a:rPr kumimoji="1" lang="ja-JP" altLang="en-US" dirty="0"/>
              <a:t>各質問結果の再分</a:t>
            </a:r>
            <a:r>
              <a:rPr kumimoji="1" lang="ja-JP" altLang="en-US" spc="-1000" dirty="0"/>
              <a:t>類</a:t>
            </a:r>
            <a:r>
              <a:rPr kumimoji="1" lang="ja-JP" altLang="en-US" dirty="0"/>
              <a:t>（</a:t>
            </a:r>
            <a:r>
              <a:rPr kumimoji="1" lang="en-US" altLang="ja-JP" dirty="0">
                <a:latin typeface="+mn-lt"/>
              </a:rPr>
              <a:t>Q10,13,20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14E0280-C653-70C1-4648-ACAABA26704B}"/>
              </a:ext>
            </a:extLst>
          </p:cNvPr>
          <p:cNvSpPr/>
          <p:nvPr/>
        </p:nvSpPr>
        <p:spPr>
          <a:xfrm>
            <a:off x="323528" y="1844824"/>
            <a:ext cx="8496944" cy="4392488"/>
          </a:xfrm>
          <a:prstGeom prst="rect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8163" indent="-357188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en-US" altLang="ja-JP" b="1" dirty="0">
                <a:solidFill>
                  <a:schemeClr val="accent2"/>
                </a:solidFill>
                <a:latin typeface="+mj-ea"/>
                <a:ea typeface="+mj-ea"/>
              </a:rPr>
              <a:t>Q10.</a:t>
            </a:r>
            <a:r>
              <a:rPr kumimoji="1" lang="ja-JP" altLang="en-US" b="1" dirty="0">
                <a:solidFill>
                  <a:schemeClr val="accent2"/>
                </a:solidFill>
                <a:latin typeface="+mj-ea"/>
                <a:ea typeface="+mj-ea"/>
              </a:rPr>
              <a:t>あなたはいわゆる関西人ですか？</a:t>
            </a:r>
            <a:br>
              <a:rPr kumimoji="1" lang="en-US" altLang="ja-JP" b="1" dirty="0">
                <a:solidFill>
                  <a:schemeClr val="accent2"/>
                </a:solidFill>
                <a:latin typeface="+mj-ea"/>
                <a:ea typeface="+mj-ea"/>
              </a:rPr>
            </a:br>
            <a:r>
              <a:rPr kumimoji="1" lang="ja-JP" altLang="en-US" b="1" dirty="0">
                <a:solidFill>
                  <a:schemeClr val="accent2"/>
                </a:solidFill>
                <a:latin typeface="+mj-ea"/>
                <a:ea typeface="+mj-ea"/>
              </a:rPr>
              <a:t>（正確な定義は気にせずに気軽に答えてください）</a:t>
            </a:r>
            <a:endParaRPr kumimoji="1" lang="en-US" altLang="ja-JP" b="1" dirty="0">
              <a:solidFill>
                <a:schemeClr val="accent2"/>
              </a:solidFill>
              <a:latin typeface="+mj-ea"/>
              <a:ea typeface="+mj-ea"/>
            </a:endParaRPr>
          </a:p>
          <a:p>
            <a:pPr marL="995363" lvl="1" indent="-357188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「はい</a:t>
            </a:r>
            <a:r>
              <a:rPr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」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は</a:t>
            </a: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kumimoji="1" lang="ja-JP" altLang="en-US" spc="-1300" dirty="0">
                <a:solidFill>
                  <a:schemeClr val="tx1"/>
                </a:solidFill>
                <a:latin typeface="+mj-ea"/>
                <a:ea typeface="+mj-ea"/>
              </a:rPr>
              <a:t>， 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「いいえ」は</a:t>
            </a: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  <a:endParaRPr kumimoji="1" lang="ja-JP" altLang="en-US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538163" indent="-357188" algn="just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Q13.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将来住みたい都道府県を教えてください。</a:t>
            </a:r>
            <a:endParaRPr kumimoji="1"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995363" lvl="1" indent="-357188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二府四県のいずれかであれば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 ，</a:t>
            </a: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そうでなければ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  <a:endParaRPr kumimoji="1" lang="ja-JP" altLang="en-US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538163" indent="-357188" algn="just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lang="en-US" altLang="ja-JP" dirty="0">
                <a:solidFill>
                  <a:schemeClr val="tx1"/>
                </a:solidFill>
                <a:latin typeface="+mj-ea"/>
                <a:ea typeface="+mj-ea"/>
              </a:rPr>
              <a:t>Q20.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いったことがある日本の世界遺産を教えてください</a:t>
            </a:r>
            <a:r>
              <a:rPr lang="ja-JP" altLang="en-US" spc="-13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（いくつでも）</a:t>
            </a:r>
            <a:endParaRPr lang="en-US" altLang="ja-JP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995363" lvl="1" indent="-357188" algn="just">
              <a:buClr>
                <a:srgbClr val="4069E1"/>
              </a:buClr>
              <a:buFont typeface="Wingdings" panose="05000000000000000000" pitchFamily="2" charset="2"/>
              <a:buChar char="Ø"/>
            </a:pP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二府四県に存在する世界遺産のいずれかにいったことがあれば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kumimoji="1" lang="ja-JP" altLang="en-US" spc="-1000" dirty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br>
              <a:rPr kumimoji="1" lang="en-US" altLang="ja-JP" spc="-10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kumimoji="1" lang="ja-JP" altLang="en-US" dirty="0">
                <a:solidFill>
                  <a:schemeClr val="tx1"/>
                </a:solidFill>
                <a:latin typeface="+mj-ea"/>
                <a:ea typeface="+mj-ea"/>
              </a:rPr>
              <a:t>そうでなければ</a:t>
            </a:r>
            <a:r>
              <a:rPr kumimoji="1" lang="en-US" altLang="ja-JP" dirty="0">
                <a:solidFill>
                  <a:schemeClr val="tx1"/>
                </a:solidFill>
                <a:latin typeface="+mj-ea"/>
                <a:ea typeface="+mj-ea"/>
              </a:rPr>
              <a:t>0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7B216A-4267-B40A-91DC-1B3DCCB93814}"/>
              </a:ext>
            </a:extLst>
          </p:cNvPr>
          <p:cNvSpPr txBox="1"/>
          <p:nvPr/>
        </p:nvSpPr>
        <p:spPr>
          <a:xfrm>
            <a:off x="1727684" y="134076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4069E1"/>
                </a:solidFill>
                <a:latin typeface="+mj-lt"/>
                <a:ea typeface="+mj-ea"/>
              </a:rPr>
              <a:t>1</a:t>
            </a:r>
            <a:r>
              <a:rPr kumimoji="1" lang="ja-JP" altLang="en-US" sz="2400" b="1" dirty="0">
                <a:solidFill>
                  <a:srgbClr val="4069E1"/>
                </a:solidFill>
                <a:latin typeface="+mj-ea"/>
                <a:ea typeface="+mj-ea"/>
              </a:rPr>
              <a:t>と</a:t>
            </a:r>
            <a:r>
              <a:rPr kumimoji="1" lang="en-US" altLang="ja-JP" sz="2400" b="1" dirty="0">
                <a:solidFill>
                  <a:srgbClr val="4069E1"/>
                </a:solidFill>
                <a:latin typeface="+mj-lt"/>
                <a:ea typeface="+mj-ea"/>
              </a:rPr>
              <a:t>0</a:t>
            </a:r>
            <a:r>
              <a:rPr kumimoji="1" lang="ja-JP" altLang="en-US" sz="2400" b="1" dirty="0">
                <a:solidFill>
                  <a:srgbClr val="4069E1"/>
                </a:solidFill>
                <a:latin typeface="+mj-ea"/>
                <a:ea typeface="+mj-ea"/>
              </a:rPr>
              <a:t>に再分類</a:t>
            </a:r>
          </a:p>
        </p:txBody>
      </p:sp>
    </p:spTree>
    <p:extLst>
      <p:ext uri="{BB962C8B-B14F-4D97-AF65-F5344CB8AC3E}">
        <p14:creationId xmlns:p14="http://schemas.microsoft.com/office/powerpoint/2010/main" val="11919593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 descr="グラフ&#10;&#10;自動的に生成された説明">
            <a:extLst>
              <a:ext uri="{FF2B5EF4-FFF2-40B4-BE49-F238E27FC236}">
                <a16:creationId xmlns:a16="http://schemas.microsoft.com/office/drawing/2014/main" id="{061F26A5-22E9-57BA-D8DA-6ED9D75622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264" y="2032496"/>
            <a:ext cx="5575472" cy="4460378"/>
          </a:xfr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85755725-E104-62B6-FB27-D0BD4FDE1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各質問間でヒートマップを生成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44975B6-D3A5-EE17-5C44-0999B61FA32B}"/>
              </a:ext>
            </a:extLst>
          </p:cNvPr>
          <p:cNvSpPr/>
          <p:nvPr/>
        </p:nvSpPr>
        <p:spPr>
          <a:xfrm>
            <a:off x="906338" y="1160758"/>
            <a:ext cx="7331324" cy="688943"/>
          </a:xfrm>
          <a:prstGeom prst="round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/>
              <a:t>各質問間で回答結果の</a:t>
            </a:r>
            <a:r>
              <a:rPr lang="ja-JP" altLang="en-US" sz="2000" b="1" dirty="0">
                <a:solidFill>
                  <a:srgbClr val="FFFF00"/>
                </a:solidFill>
              </a:rPr>
              <a:t>相関係数</a:t>
            </a:r>
            <a:r>
              <a:rPr lang="ja-JP" altLang="en-US" sz="2000" b="1" dirty="0"/>
              <a:t>を算出し</a:t>
            </a:r>
            <a:r>
              <a:rPr lang="ja-JP" altLang="en-US" sz="2000" b="1" spc="-1000" dirty="0"/>
              <a:t>，</a:t>
            </a:r>
            <a:r>
              <a:rPr lang="ja-JP" altLang="en-US" sz="2000" b="1" dirty="0"/>
              <a:t>可視化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303602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0018C4E-017A-FADB-31EE-74F945EA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「いわゆ</a:t>
            </a:r>
            <a:r>
              <a:rPr kumimoji="1" lang="ja-JP" altLang="en-US" spc="-1000" dirty="0"/>
              <a:t>る</a:t>
            </a:r>
            <a:r>
              <a:rPr kumimoji="1" lang="en-US" altLang="ja-JP" dirty="0"/>
              <a:t>『</a:t>
            </a:r>
            <a:r>
              <a:rPr kumimoji="1" lang="ja-JP" altLang="en-US" dirty="0"/>
              <a:t>関西人</a:t>
            </a:r>
            <a:r>
              <a:rPr kumimoji="1" lang="en-US" altLang="ja-JP" spc="-1000" dirty="0"/>
              <a:t>』</a:t>
            </a:r>
            <a:r>
              <a:rPr kumimoji="1" lang="ja-JP" altLang="en-US" spc="-1000" dirty="0"/>
              <a:t>」</a:t>
            </a:r>
            <a:r>
              <a:rPr kumimoji="1" lang="ja-JP" altLang="en-US" dirty="0"/>
              <a:t>との相関</a:t>
            </a:r>
          </a:p>
        </p:txBody>
      </p:sp>
      <p:pic>
        <p:nvPicPr>
          <p:cNvPr id="4" name="コンテンツ プレースホルダー 4" descr="グラフ&#10;&#10;自動的に生成された説明">
            <a:extLst>
              <a:ext uri="{FF2B5EF4-FFF2-40B4-BE49-F238E27FC236}">
                <a16:creationId xmlns:a16="http://schemas.microsoft.com/office/drawing/2014/main" id="{53FCF72D-03D5-5CCA-22D1-8AC245549E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1" t="36584" r="12546" b="57771"/>
          <a:stretch/>
        </p:blipFill>
        <p:spPr>
          <a:xfrm>
            <a:off x="661168" y="1097363"/>
            <a:ext cx="8223630" cy="538208"/>
          </a:xfrm>
        </p:spPr>
      </p:pic>
      <p:pic>
        <p:nvPicPr>
          <p:cNvPr id="5" name="コンテンツ プレースホルダー 4" descr="グラフ&#10;&#10;自動的に生成された説明">
            <a:extLst>
              <a:ext uri="{FF2B5EF4-FFF2-40B4-BE49-F238E27FC236}">
                <a16:creationId xmlns:a16="http://schemas.microsoft.com/office/drawing/2014/main" id="{593E033A-CD67-43F0-706C-4E0F4B696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3" t="53487" r="12546"/>
          <a:stretch/>
        </p:blipFill>
        <p:spPr>
          <a:xfrm>
            <a:off x="2844436" y="1628837"/>
            <a:ext cx="6040362" cy="4434034"/>
          </a:xfrm>
          <a:prstGeom prst="rect">
            <a:avLst/>
          </a:prstGeom>
          <a:ln>
            <a:noFill/>
          </a:ln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774EF92E-A4C6-FAD0-A8C3-5619D8A0BCED}"/>
              </a:ext>
            </a:extLst>
          </p:cNvPr>
          <p:cNvSpPr/>
          <p:nvPr/>
        </p:nvSpPr>
        <p:spPr>
          <a:xfrm>
            <a:off x="2947788" y="1061378"/>
            <a:ext cx="548084" cy="603445"/>
          </a:xfrm>
          <a:prstGeom prst="ellipse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586C4AD-E1CE-7446-A3DD-3265027BBF0B}"/>
              </a:ext>
            </a:extLst>
          </p:cNvPr>
          <p:cNvSpPr/>
          <p:nvPr/>
        </p:nvSpPr>
        <p:spPr>
          <a:xfrm>
            <a:off x="4243932" y="1061378"/>
            <a:ext cx="548084" cy="603445"/>
          </a:xfrm>
          <a:prstGeom prst="ellipse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2CEB0B3-9F03-DDD1-D81D-65C2B334A80B}"/>
              </a:ext>
            </a:extLst>
          </p:cNvPr>
          <p:cNvSpPr/>
          <p:nvPr/>
        </p:nvSpPr>
        <p:spPr>
          <a:xfrm>
            <a:off x="4897449" y="1061378"/>
            <a:ext cx="548084" cy="603445"/>
          </a:xfrm>
          <a:prstGeom prst="ellipse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9BB59CCF-41E2-28BF-FA96-13AD1F038639}"/>
              </a:ext>
            </a:extLst>
          </p:cNvPr>
          <p:cNvSpPr/>
          <p:nvPr/>
        </p:nvSpPr>
        <p:spPr>
          <a:xfrm>
            <a:off x="8143254" y="1061378"/>
            <a:ext cx="548084" cy="603445"/>
          </a:xfrm>
          <a:prstGeom prst="ellipse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4B1E0FB-54BB-8070-3759-4442EE5362BA}"/>
              </a:ext>
            </a:extLst>
          </p:cNvPr>
          <p:cNvSpPr txBox="1"/>
          <p:nvPr/>
        </p:nvSpPr>
        <p:spPr>
          <a:xfrm>
            <a:off x="94977" y="3975546"/>
            <a:ext cx="4260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4069E1"/>
                </a:solidFill>
                <a:latin typeface="+mn-ea"/>
                <a:ea typeface="+mn-ea"/>
              </a:rPr>
              <a:t>比較的相関が高い</a:t>
            </a:r>
            <a:endParaRPr kumimoji="1" lang="en-US" altLang="ja-JP" sz="1600" b="1" dirty="0">
              <a:solidFill>
                <a:srgbClr val="4069E1"/>
              </a:solidFill>
              <a:latin typeface="+mn-ea"/>
              <a:ea typeface="+mn-ea"/>
            </a:endParaRPr>
          </a:p>
          <a:p>
            <a:pPr marL="285750" indent="-285750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lang="ja-JP" altLang="en-US" sz="1400" b="1" dirty="0">
                <a:latin typeface="+mn-ea"/>
                <a:ea typeface="+mn-ea"/>
              </a:rPr>
              <a:t>出身が二府四県である</a:t>
            </a:r>
            <a:endParaRPr lang="en-US" altLang="ja-JP" sz="1400" b="1" dirty="0">
              <a:latin typeface="+mn-ea"/>
              <a:ea typeface="+mn-ea"/>
            </a:endParaRPr>
          </a:p>
          <a:p>
            <a:pPr marL="285750" indent="-285750">
              <a:buClr>
                <a:srgbClr val="4069E1"/>
              </a:buClr>
              <a:buFont typeface="Wingdings" panose="05000000000000000000" pitchFamily="2" charset="2"/>
              <a:buChar char="l"/>
            </a:pPr>
            <a:r>
              <a:rPr kumimoji="1" lang="ja-JP" altLang="en-US" sz="1400" b="1" dirty="0">
                <a:latin typeface="+mn-ea"/>
                <a:ea typeface="+mn-ea"/>
              </a:rPr>
              <a:t>「マクドナルド</a:t>
            </a:r>
            <a:r>
              <a:rPr kumimoji="1" lang="ja-JP" altLang="en-US" sz="1400" b="1" spc="-500" dirty="0">
                <a:latin typeface="+mn-ea"/>
                <a:ea typeface="+mn-ea"/>
              </a:rPr>
              <a:t>」を</a:t>
            </a:r>
            <a:r>
              <a:rPr kumimoji="1" lang="ja-JP" altLang="en-US" sz="1400" b="1" dirty="0">
                <a:latin typeface="+mn-ea"/>
                <a:ea typeface="+mn-ea"/>
              </a:rPr>
              <a:t>「マクド</a:t>
            </a:r>
            <a:r>
              <a:rPr kumimoji="1" lang="ja-JP" altLang="en-US" sz="1400" b="1" spc="-500" dirty="0">
                <a:latin typeface="+mn-ea"/>
                <a:ea typeface="+mn-ea"/>
              </a:rPr>
              <a:t>」</a:t>
            </a:r>
            <a:r>
              <a:rPr kumimoji="1" lang="ja-JP" altLang="en-US" sz="1400" b="1" dirty="0">
                <a:latin typeface="+mn-ea"/>
                <a:ea typeface="+mn-ea"/>
              </a:rPr>
              <a:t>と呼ぶ</a:t>
            </a:r>
            <a:br>
              <a:rPr kumimoji="1" lang="en-US" altLang="ja-JP" sz="1400" b="1" dirty="0">
                <a:latin typeface="+mn-ea"/>
                <a:ea typeface="+mn-ea"/>
              </a:rPr>
            </a:br>
            <a:r>
              <a:rPr kumimoji="1" lang="en-US" altLang="ja-JP" sz="1400" dirty="0">
                <a:latin typeface="+mn-ea"/>
                <a:ea typeface="+mn-ea"/>
              </a:rPr>
              <a:t> </a:t>
            </a:r>
            <a:r>
              <a:rPr kumimoji="1" lang="ja-JP" altLang="en-US" sz="1400" dirty="0">
                <a:latin typeface="+mn-ea"/>
                <a:ea typeface="+mn-ea"/>
              </a:rPr>
              <a:t>⇒ 全国区のチェーン店については</a:t>
            </a:r>
            <a:br>
              <a:rPr kumimoji="1" lang="en-US" altLang="ja-JP" sz="1400" dirty="0">
                <a:latin typeface="+mn-ea"/>
                <a:ea typeface="+mn-ea"/>
              </a:rPr>
            </a:br>
            <a:r>
              <a:rPr kumimoji="1" lang="en-US" altLang="ja-JP" sz="1400" dirty="0">
                <a:latin typeface="+mn-ea"/>
                <a:ea typeface="+mn-ea"/>
              </a:rPr>
              <a:t> </a:t>
            </a:r>
            <a:r>
              <a:rPr kumimoji="1" lang="ja-JP" altLang="en-US" sz="1400" dirty="0">
                <a:latin typeface="+mn-ea"/>
                <a:ea typeface="+mn-ea"/>
              </a:rPr>
              <a:t>　 各地域での呼び名があって</a:t>
            </a:r>
            <a:r>
              <a:rPr kumimoji="1" lang="ja-JP" altLang="en-US" sz="1400" spc="-500" dirty="0">
                <a:latin typeface="+mn-ea"/>
                <a:ea typeface="+mn-ea"/>
              </a:rPr>
              <a:t>，</a:t>
            </a:r>
            <a:r>
              <a:rPr kumimoji="1" lang="ja-JP" altLang="en-US" sz="1400" dirty="0">
                <a:latin typeface="+mn-ea"/>
                <a:ea typeface="+mn-ea"/>
              </a:rPr>
              <a:t>ばらつく？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E6701C-B230-6EBF-633B-6BA70DCD0526}"/>
              </a:ext>
            </a:extLst>
          </p:cNvPr>
          <p:cNvSpPr txBox="1"/>
          <p:nvPr/>
        </p:nvSpPr>
        <p:spPr>
          <a:xfrm>
            <a:off x="94977" y="5178573"/>
            <a:ext cx="4261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accent6"/>
                </a:solidFill>
                <a:latin typeface="+mn-ea"/>
                <a:ea typeface="+mn-ea"/>
              </a:rPr>
              <a:t>ほとんど</a:t>
            </a:r>
            <a:r>
              <a:rPr kumimoji="1" lang="ja-JP" altLang="en-US" sz="1600" b="1" dirty="0">
                <a:solidFill>
                  <a:schemeClr val="accent6"/>
                </a:solidFill>
                <a:latin typeface="+mn-ea"/>
                <a:ea typeface="+mn-ea"/>
              </a:rPr>
              <a:t>相関がない</a:t>
            </a:r>
            <a:endParaRPr kumimoji="1" lang="en-US" altLang="ja-JP" sz="1600" b="1" dirty="0">
              <a:solidFill>
                <a:schemeClr val="accent6"/>
              </a:solidFill>
              <a:latin typeface="+mn-ea"/>
              <a:ea typeface="+mn-ea"/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1400" b="1" dirty="0">
                <a:latin typeface="+mn-ea"/>
                <a:ea typeface="+mn-ea"/>
              </a:rPr>
              <a:t>もんじゃ焼きの飲食経験がある</a:t>
            </a:r>
            <a:br>
              <a:rPr lang="en-US" altLang="ja-JP" sz="1400" b="1" dirty="0">
                <a:latin typeface="+mn-ea"/>
                <a:ea typeface="+mn-ea"/>
              </a:rPr>
            </a:br>
            <a:r>
              <a:rPr lang="en-US" altLang="ja-JP" sz="1400" dirty="0">
                <a:latin typeface="+mn-ea"/>
                <a:ea typeface="+mn-ea"/>
              </a:rPr>
              <a:t> </a:t>
            </a:r>
            <a:r>
              <a:rPr lang="ja-JP" altLang="en-US" sz="1400" dirty="0">
                <a:latin typeface="+mn-ea"/>
                <a:ea typeface="+mn-ea"/>
              </a:rPr>
              <a:t>⇒ もんじゃ焼きは関西発祥ではないため？</a:t>
            </a:r>
            <a:endParaRPr lang="en-US" altLang="ja-JP" sz="1400" dirty="0">
              <a:latin typeface="+mn-ea"/>
              <a:ea typeface="+mn-ea"/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1400" b="1" dirty="0">
                <a:latin typeface="+mn-ea"/>
                <a:ea typeface="+mn-ea"/>
              </a:rPr>
              <a:t>関西の世界遺産のいずれかに行ったことがある</a:t>
            </a:r>
            <a:br>
              <a:rPr lang="en-US" altLang="ja-JP" sz="1400" b="1" dirty="0">
                <a:latin typeface="+mn-ea"/>
                <a:ea typeface="+mn-ea"/>
              </a:rPr>
            </a:br>
            <a:r>
              <a:rPr lang="en-US" altLang="ja-JP" sz="1400" dirty="0">
                <a:latin typeface="+mn-ea"/>
                <a:ea typeface="+mn-ea"/>
              </a:rPr>
              <a:t> </a:t>
            </a:r>
            <a:r>
              <a:rPr lang="ja-JP" altLang="en-US" sz="1400" dirty="0">
                <a:latin typeface="+mn-ea"/>
                <a:ea typeface="+mn-ea"/>
              </a:rPr>
              <a:t>⇒ 世界遺産は関西人でなくても全国から</a:t>
            </a:r>
            <a:br>
              <a:rPr lang="en-US" altLang="ja-JP" sz="1400" dirty="0">
                <a:latin typeface="+mn-ea"/>
                <a:ea typeface="+mn-ea"/>
              </a:rPr>
            </a:br>
            <a:r>
              <a:rPr lang="ja-JP" altLang="en-US" sz="1400" dirty="0">
                <a:latin typeface="+mn-ea"/>
                <a:ea typeface="+mn-ea"/>
              </a:rPr>
              <a:t>　  観光客が来るため？</a:t>
            </a:r>
            <a:endParaRPr kumimoji="1" lang="ja-JP" altLang="en-US" sz="1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592511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596B846-1E70-9564-6C84-47599AA139E5}"/>
              </a:ext>
            </a:extLst>
          </p:cNvPr>
          <p:cNvSpPr txBox="1"/>
          <p:nvPr/>
        </p:nvSpPr>
        <p:spPr>
          <a:xfrm>
            <a:off x="1187624" y="6173697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※</a:t>
            </a:r>
            <a:r>
              <a:rPr kumimoji="1" lang="ja-JP" altLang="en-US" b="1" dirty="0">
                <a:latin typeface="+mj-ea"/>
                <a:ea typeface="+mj-ea"/>
              </a:rPr>
              <a:t>決定木の生成上</a:t>
            </a:r>
            <a:r>
              <a:rPr kumimoji="1" lang="ja-JP" altLang="en-US" b="1" spc="-1000" dirty="0">
                <a:latin typeface="+mj-ea"/>
                <a:ea typeface="+mj-ea"/>
              </a:rPr>
              <a:t>，</a:t>
            </a:r>
            <a:r>
              <a:rPr kumimoji="1" lang="ja-JP" altLang="en-US" b="1" dirty="0">
                <a:latin typeface="+mj-ea"/>
                <a:ea typeface="+mj-ea"/>
              </a:rPr>
              <a:t>各質問についての</a:t>
            </a:r>
            <a:r>
              <a:rPr kumimoji="1" lang="en-US" altLang="ja-JP" b="1" dirty="0">
                <a:latin typeface="+mn-lt"/>
                <a:ea typeface="+mj-ea"/>
              </a:rPr>
              <a:t>1</a:t>
            </a:r>
            <a:r>
              <a:rPr kumimoji="1" lang="ja-JP" altLang="en-US" b="1" dirty="0">
                <a:latin typeface="+mj-ea"/>
                <a:ea typeface="+mj-ea"/>
              </a:rPr>
              <a:t>と</a:t>
            </a:r>
            <a:r>
              <a:rPr kumimoji="1" lang="en-US" altLang="ja-JP" b="1" dirty="0">
                <a:latin typeface="+mn-lt"/>
                <a:ea typeface="+mj-ea"/>
              </a:rPr>
              <a:t>0</a:t>
            </a:r>
            <a:r>
              <a:rPr kumimoji="1" lang="ja-JP" altLang="en-US" b="1" dirty="0">
                <a:latin typeface="+mn-lt"/>
                <a:ea typeface="+mj-ea"/>
              </a:rPr>
              <a:t>と</a:t>
            </a:r>
            <a:r>
              <a:rPr kumimoji="1" lang="ja-JP" altLang="en-US" b="1" dirty="0">
                <a:latin typeface="+mj-ea"/>
                <a:ea typeface="+mj-ea"/>
              </a:rPr>
              <a:t>を反転している．</a:t>
            </a:r>
          </a:p>
        </p:txBody>
      </p:sp>
      <p:pic>
        <p:nvPicPr>
          <p:cNvPr id="10" name="コンテンツ プレースホルダー 9" descr="ダイアグラム&#10;&#10;自動的に生成された説明">
            <a:extLst>
              <a:ext uri="{FF2B5EF4-FFF2-40B4-BE49-F238E27FC236}">
                <a16:creationId xmlns:a16="http://schemas.microsoft.com/office/drawing/2014/main" id="{7AC93EF5-1A6F-550F-2848-15849C4149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2" b="13464"/>
          <a:stretch/>
        </p:blipFill>
        <p:spPr>
          <a:xfrm>
            <a:off x="1403648" y="2317860"/>
            <a:ext cx="6336704" cy="3742426"/>
          </a:xfrm>
        </p:spPr>
      </p:pic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8BBB493B-020E-6326-6CE7-6F78DDC64B59}"/>
              </a:ext>
            </a:extLst>
          </p:cNvPr>
          <p:cNvSpPr/>
          <p:nvPr/>
        </p:nvSpPr>
        <p:spPr>
          <a:xfrm>
            <a:off x="906338" y="1160758"/>
            <a:ext cx="7331324" cy="900090"/>
          </a:xfrm>
          <a:prstGeom prst="round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同じ質問項目をもとに</a:t>
            </a:r>
            <a:endParaRPr kumimoji="1" lang="en-US" altLang="ja-JP" sz="2000" b="1" dirty="0"/>
          </a:p>
          <a:p>
            <a:pPr algn="ctr"/>
            <a:r>
              <a:rPr kumimoji="1" lang="ja-JP" altLang="en-US" sz="2000" b="1" dirty="0">
                <a:solidFill>
                  <a:srgbClr val="FFFF00"/>
                </a:solidFill>
              </a:rPr>
              <a:t>「いわゆ</a:t>
            </a:r>
            <a:r>
              <a:rPr kumimoji="1" lang="ja-JP" altLang="en-US" sz="2000" b="1" spc="-1000" dirty="0">
                <a:solidFill>
                  <a:srgbClr val="FFFF00"/>
                </a:solidFill>
              </a:rPr>
              <a:t>る</a:t>
            </a:r>
            <a:r>
              <a:rPr kumimoji="1" lang="en-US" altLang="ja-JP" sz="2000" b="1" dirty="0">
                <a:solidFill>
                  <a:srgbClr val="FFFF00"/>
                </a:solidFill>
              </a:rPr>
              <a:t>『</a:t>
            </a:r>
            <a:r>
              <a:rPr kumimoji="1" lang="ja-JP" altLang="en-US" sz="2000" b="1" dirty="0">
                <a:solidFill>
                  <a:srgbClr val="FFFF00"/>
                </a:solidFill>
              </a:rPr>
              <a:t>関西人</a:t>
            </a:r>
            <a:r>
              <a:rPr kumimoji="1" lang="en-US" altLang="ja-JP" sz="2000" b="1" spc="-1000" dirty="0">
                <a:solidFill>
                  <a:srgbClr val="FFFF00"/>
                </a:solidFill>
              </a:rPr>
              <a:t>』</a:t>
            </a:r>
            <a:r>
              <a:rPr kumimoji="1" lang="ja-JP" altLang="en-US" sz="2000" b="1" spc="-1000" dirty="0">
                <a:solidFill>
                  <a:srgbClr val="FFFF00"/>
                </a:solidFill>
              </a:rPr>
              <a:t>」</a:t>
            </a:r>
            <a:r>
              <a:rPr kumimoji="1" lang="ja-JP" altLang="en-US" sz="2000" b="1" dirty="0">
                <a:solidFill>
                  <a:srgbClr val="FFFF00"/>
                </a:solidFill>
              </a:rPr>
              <a:t>かどうかを分類</a:t>
            </a:r>
            <a:r>
              <a:rPr kumimoji="1" lang="ja-JP" altLang="en-US" sz="2000" b="1" dirty="0"/>
              <a:t>する決定木を作成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3F0625-EDA0-32CE-1F98-016C8FE25874}"/>
              </a:ext>
            </a:extLst>
          </p:cNvPr>
          <p:cNvSpPr txBox="1"/>
          <p:nvPr/>
        </p:nvSpPr>
        <p:spPr>
          <a:xfrm>
            <a:off x="5940152" y="27089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（最大深さ：</a:t>
            </a:r>
            <a:r>
              <a:rPr kumimoji="1" lang="en-US" altLang="ja-JP" b="1" dirty="0">
                <a:latin typeface="+mn-lt"/>
                <a:ea typeface="+mj-ea"/>
              </a:rPr>
              <a:t>2</a:t>
            </a:r>
            <a:r>
              <a:rPr kumimoji="1" lang="ja-JP" altLang="en-US" b="1" dirty="0">
                <a:latin typeface="+mj-ea"/>
                <a:ea typeface="+mj-ea"/>
              </a:rPr>
              <a:t>）</a:t>
            </a:r>
          </a:p>
        </p:txBody>
      </p:sp>
      <p:sp>
        <p:nvSpPr>
          <p:cNvPr id="14" name="タイトル 13">
            <a:extLst>
              <a:ext uri="{FF2B5EF4-FFF2-40B4-BE49-F238E27FC236}">
                <a16:creationId xmlns:a16="http://schemas.microsoft.com/office/drawing/2014/main" id="{340712D5-E6F7-3511-7A35-63AA7E81E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決定木の作成</a:t>
            </a:r>
          </a:p>
        </p:txBody>
      </p:sp>
    </p:spTree>
    <p:extLst>
      <p:ext uri="{BB962C8B-B14F-4D97-AF65-F5344CB8AC3E}">
        <p14:creationId xmlns:p14="http://schemas.microsoft.com/office/powerpoint/2010/main" val="6330168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9" descr="ダイアグラム&#10;&#10;自動的に生成された説明">
            <a:extLst>
              <a:ext uri="{FF2B5EF4-FFF2-40B4-BE49-F238E27FC236}">
                <a16:creationId xmlns:a16="http://schemas.microsoft.com/office/drawing/2014/main" id="{EF8CBEBC-E621-40A9-EC94-5ECBDBB3CF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2" b="13464"/>
          <a:stretch/>
        </p:blipFill>
        <p:spPr>
          <a:xfrm>
            <a:off x="971600" y="1660615"/>
            <a:ext cx="7200800" cy="4252734"/>
          </a:xfr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AECCE2A-BB6D-E49C-7EA1-CB648FFCBDC2}"/>
              </a:ext>
            </a:extLst>
          </p:cNvPr>
          <p:cNvSpPr txBox="1"/>
          <p:nvPr/>
        </p:nvSpPr>
        <p:spPr>
          <a:xfrm>
            <a:off x="755576" y="109362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4069E1"/>
                </a:solidFill>
                <a:latin typeface="+mj-ea"/>
                <a:ea typeface="+mj-ea"/>
              </a:rPr>
              <a:t>「出身が二府四県かどうか</a:t>
            </a:r>
            <a:r>
              <a:rPr lang="ja-JP" altLang="en-US" b="1" spc="-800" dirty="0">
                <a:solidFill>
                  <a:srgbClr val="4069E1"/>
                </a:solidFill>
                <a:latin typeface="+mj-ea"/>
                <a:ea typeface="+mj-ea"/>
              </a:rPr>
              <a:t>」</a:t>
            </a:r>
            <a:r>
              <a:rPr lang="ja-JP" altLang="en-US" b="1" dirty="0">
                <a:solidFill>
                  <a:srgbClr val="4069E1"/>
                </a:solidFill>
                <a:latin typeface="+mj-ea"/>
                <a:ea typeface="+mj-ea"/>
              </a:rPr>
              <a:t>で</a:t>
            </a:r>
            <a:br>
              <a:rPr lang="en-US" altLang="ja-JP" b="1" dirty="0">
                <a:solidFill>
                  <a:srgbClr val="4069E1"/>
                </a:solidFill>
                <a:latin typeface="+mj-ea"/>
                <a:ea typeface="+mj-ea"/>
              </a:rPr>
            </a:br>
            <a:r>
              <a:rPr lang="ja-JP" altLang="en-US" b="1" dirty="0">
                <a:solidFill>
                  <a:srgbClr val="4069E1"/>
                </a:solidFill>
                <a:latin typeface="+mj-ea"/>
                <a:ea typeface="+mj-ea"/>
              </a:rPr>
              <a:t>おおよそ分類可能</a:t>
            </a:r>
            <a:endParaRPr lang="en-US" altLang="ja-JP" b="1" dirty="0">
              <a:solidFill>
                <a:srgbClr val="4069E1"/>
              </a:solidFill>
              <a:latin typeface="+mj-ea"/>
              <a:ea typeface="+mj-ea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FAEBBC1-846C-E069-64DF-18CEEB3EF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決定木による結果</a:t>
            </a:r>
          </a:p>
        </p:txBody>
      </p:sp>
      <p:sp>
        <p:nvSpPr>
          <p:cNvPr id="9" name="台形 8">
            <a:extLst>
              <a:ext uri="{FF2B5EF4-FFF2-40B4-BE49-F238E27FC236}">
                <a16:creationId xmlns:a16="http://schemas.microsoft.com/office/drawing/2014/main" id="{B897E41D-BCCC-6C87-4A5D-AD67C2B850B1}"/>
              </a:ext>
            </a:extLst>
          </p:cNvPr>
          <p:cNvSpPr/>
          <p:nvPr/>
        </p:nvSpPr>
        <p:spPr>
          <a:xfrm>
            <a:off x="1187624" y="1556792"/>
            <a:ext cx="6696744" cy="2952328"/>
          </a:xfrm>
          <a:prstGeom prst="trapezoid">
            <a:avLst>
              <a:gd name="adj" fmla="val 56396"/>
            </a:avLst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1676244-9B13-CCF9-B0C2-701205CE3043}"/>
              </a:ext>
            </a:extLst>
          </p:cNvPr>
          <p:cNvSpPr txBox="1"/>
          <p:nvPr/>
        </p:nvSpPr>
        <p:spPr>
          <a:xfrm>
            <a:off x="3203848" y="2233594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 dirty="0">
                <a:solidFill>
                  <a:srgbClr val="FF0000"/>
                </a:solidFill>
                <a:latin typeface="+mj-ea"/>
                <a:ea typeface="+mj-ea"/>
              </a:rPr>
              <a:t>いわゆ</a:t>
            </a:r>
            <a:r>
              <a:rPr kumimoji="1" lang="ja-JP" altLang="en-US" sz="1200" b="1" spc="-500" dirty="0">
                <a:solidFill>
                  <a:srgbClr val="FF0000"/>
                </a:solidFill>
                <a:latin typeface="+mj-ea"/>
                <a:ea typeface="+mj-ea"/>
              </a:rPr>
              <a:t>る</a:t>
            </a:r>
            <a:r>
              <a:rPr lang="ja-JP" altLang="en-US" sz="1200" b="1" dirty="0">
                <a:solidFill>
                  <a:srgbClr val="FF0000"/>
                </a:solidFill>
                <a:latin typeface="+mj-ea"/>
                <a:ea typeface="+mj-ea"/>
              </a:rPr>
              <a:t>「</a:t>
            </a:r>
            <a:r>
              <a:rPr kumimoji="1" lang="ja-JP" altLang="en-US" sz="1200" b="1" dirty="0">
                <a:solidFill>
                  <a:srgbClr val="FF0000"/>
                </a:solidFill>
                <a:latin typeface="+mj-ea"/>
                <a:ea typeface="+mj-ea"/>
              </a:rPr>
              <a:t>関西人</a:t>
            </a:r>
            <a:r>
              <a:rPr kumimoji="1" lang="ja-JP" altLang="en-US" sz="1200" b="1" spc="-500" dirty="0">
                <a:solidFill>
                  <a:srgbClr val="FF0000"/>
                </a:solidFill>
                <a:latin typeface="+mj-ea"/>
                <a:ea typeface="+mj-ea"/>
              </a:rPr>
              <a:t>」</a:t>
            </a:r>
            <a:r>
              <a:rPr kumimoji="1" lang="ja-JP" altLang="en-US" sz="1200" b="1" dirty="0">
                <a:solidFill>
                  <a:srgbClr val="FF0000"/>
                </a:solidFill>
                <a:latin typeface="+mj-ea"/>
                <a:ea typeface="+mj-ea"/>
              </a:rPr>
              <a:t>率</a:t>
            </a:r>
            <a:br>
              <a:rPr kumimoji="1" lang="en-US" altLang="ja-JP" b="1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kumimoji="1"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83.7%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F6F74A9-B37A-83DB-F3A6-B356EA8D8AC7}"/>
              </a:ext>
            </a:extLst>
          </p:cNvPr>
          <p:cNvSpPr txBox="1"/>
          <p:nvPr/>
        </p:nvSpPr>
        <p:spPr>
          <a:xfrm>
            <a:off x="2123728" y="40770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96.6</a:t>
            </a:r>
            <a:r>
              <a:rPr kumimoji="1"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%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DD4703C-AF6F-2BD6-E595-C5B21146C410}"/>
              </a:ext>
            </a:extLst>
          </p:cNvPr>
          <p:cNvSpPr txBox="1"/>
          <p:nvPr/>
        </p:nvSpPr>
        <p:spPr>
          <a:xfrm>
            <a:off x="5578549" y="40770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16.5%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3794D5A-5201-A06E-7988-EE76420B6184}"/>
              </a:ext>
            </a:extLst>
          </p:cNvPr>
          <p:cNvSpPr txBox="1"/>
          <p:nvPr/>
        </p:nvSpPr>
        <p:spPr>
          <a:xfrm>
            <a:off x="1331640" y="583250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98.0</a:t>
            </a:r>
            <a:r>
              <a:rPr kumimoji="1"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%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6B0B941-0E21-B4FC-3FAD-71CA03232DB9}"/>
              </a:ext>
            </a:extLst>
          </p:cNvPr>
          <p:cNvSpPr txBox="1"/>
          <p:nvPr/>
        </p:nvSpPr>
        <p:spPr>
          <a:xfrm>
            <a:off x="2987824" y="583250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92.4</a:t>
            </a:r>
            <a:r>
              <a:rPr kumimoji="1"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%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A4F17DB-0BCA-3A77-853D-45030A0583CD}"/>
              </a:ext>
            </a:extLst>
          </p:cNvPr>
          <p:cNvSpPr txBox="1"/>
          <p:nvPr/>
        </p:nvSpPr>
        <p:spPr>
          <a:xfrm>
            <a:off x="4662115" y="583250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66.7%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67BA3FC-01ED-0AED-9234-7BF8CD7C8330}"/>
              </a:ext>
            </a:extLst>
          </p:cNvPr>
          <p:cNvSpPr txBox="1"/>
          <p:nvPr/>
        </p:nvSpPr>
        <p:spPr>
          <a:xfrm>
            <a:off x="6373861" y="583250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15.5%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CCA30F65-0E8C-7594-DB97-6516DBCB05E0}"/>
              </a:ext>
            </a:extLst>
          </p:cNvPr>
          <p:cNvSpPr/>
          <p:nvPr/>
        </p:nvSpPr>
        <p:spPr>
          <a:xfrm>
            <a:off x="4860032" y="3281227"/>
            <a:ext cx="2664296" cy="1186884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C4C80AE-9264-B6F9-D806-1D11663D757B}"/>
              </a:ext>
            </a:extLst>
          </p:cNvPr>
          <p:cNvSpPr txBox="1"/>
          <p:nvPr/>
        </p:nvSpPr>
        <p:spPr>
          <a:xfrm>
            <a:off x="5184068" y="2686464"/>
            <a:ext cx="4428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accent2"/>
                </a:solidFill>
                <a:latin typeface="+mj-ea"/>
                <a:ea typeface="+mj-ea"/>
              </a:rPr>
              <a:t>出身が二府四県でない場合</a:t>
            </a:r>
            <a:br>
              <a:rPr lang="en-US" altLang="ja-JP" sz="1600" b="1" dirty="0">
                <a:solidFill>
                  <a:schemeClr val="accent2"/>
                </a:solidFill>
                <a:latin typeface="+mj-ea"/>
                <a:ea typeface="+mj-ea"/>
              </a:rPr>
            </a:br>
            <a:r>
              <a:rPr lang="ja-JP" altLang="en-US" sz="1600" b="1" dirty="0">
                <a:solidFill>
                  <a:schemeClr val="accent2"/>
                </a:solidFill>
                <a:latin typeface="+mj-ea"/>
                <a:ea typeface="+mj-ea"/>
              </a:rPr>
              <a:t>阪神タイガースのファンかどうかが重要</a:t>
            </a:r>
            <a:endParaRPr lang="en-US" altLang="ja-JP" sz="16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718726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AE95EF95-C66E-57F4-695E-60282E97B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「いわゆ</a:t>
            </a:r>
            <a:r>
              <a:rPr kumimoji="1" lang="ja-JP" altLang="en-US" spc="-1000" dirty="0"/>
              <a:t>る</a:t>
            </a:r>
            <a:r>
              <a:rPr kumimoji="1" lang="en-US" altLang="ja-JP" dirty="0"/>
              <a:t>『</a:t>
            </a:r>
            <a:r>
              <a:rPr kumimoji="1" lang="ja-JP" altLang="en-US" dirty="0"/>
              <a:t>関西人</a:t>
            </a:r>
            <a:r>
              <a:rPr kumimoji="1" lang="en-US" altLang="ja-JP" spc="-1000" dirty="0"/>
              <a:t>』</a:t>
            </a:r>
            <a:r>
              <a:rPr kumimoji="1" lang="ja-JP" altLang="en-US" spc="-1000" dirty="0"/>
              <a:t>」</a:t>
            </a:r>
            <a:r>
              <a:rPr kumimoji="1" lang="ja-JP" altLang="en-US" dirty="0"/>
              <a:t>の結果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A1B1856D-875C-E42A-5580-C1F74D646DAF}"/>
              </a:ext>
            </a:extLst>
          </p:cNvPr>
          <p:cNvSpPr/>
          <p:nvPr/>
        </p:nvSpPr>
        <p:spPr>
          <a:xfrm>
            <a:off x="906338" y="1646069"/>
            <a:ext cx="7331324" cy="900090"/>
          </a:xfrm>
          <a:prstGeom prst="roundRect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FFFF00"/>
                </a:solidFill>
              </a:rPr>
              <a:t>出身が二府四県かどうか</a:t>
            </a:r>
            <a:r>
              <a:rPr lang="ja-JP" altLang="en-US" sz="2400" b="1" dirty="0"/>
              <a:t>が第一に影響</a:t>
            </a:r>
            <a:endParaRPr kumimoji="1" lang="ja-JP" altLang="en-US" sz="2400" b="1" dirty="0"/>
          </a:p>
        </p:txBody>
      </p:sp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1B7B0861-0760-D6F4-A60A-A63CC50C9427}"/>
              </a:ext>
            </a:extLst>
          </p:cNvPr>
          <p:cNvSpPr/>
          <p:nvPr/>
        </p:nvSpPr>
        <p:spPr>
          <a:xfrm rot="10800000">
            <a:off x="4211960" y="2924559"/>
            <a:ext cx="720080" cy="216024"/>
          </a:xfrm>
          <a:prstGeom prst="triangle">
            <a:avLst/>
          </a:prstGeom>
          <a:solidFill>
            <a:srgbClr val="4069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02B95E3-D22C-CFB3-97FE-DCC462B3B861}"/>
              </a:ext>
            </a:extLst>
          </p:cNvPr>
          <p:cNvSpPr/>
          <p:nvPr/>
        </p:nvSpPr>
        <p:spPr>
          <a:xfrm>
            <a:off x="906338" y="3518984"/>
            <a:ext cx="7331324" cy="900090"/>
          </a:xfrm>
          <a:prstGeom prst="roundRect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</a:rPr>
              <a:t>次</a:t>
            </a:r>
            <a:r>
              <a:rPr lang="ja-JP" altLang="en-US" sz="2400" b="1" spc="-1000" dirty="0">
                <a:solidFill>
                  <a:schemeClr val="tx1"/>
                </a:solidFill>
              </a:rPr>
              <a:t>に</a:t>
            </a:r>
            <a:r>
              <a:rPr lang="ja-JP" altLang="en-US" sz="2400" b="1" dirty="0">
                <a:solidFill>
                  <a:srgbClr val="4069E1"/>
                </a:solidFill>
              </a:rPr>
              <a:t>「マクドナルド</a:t>
            </a:r>
            <a:r>
              <a:rPr lang="ja-JP" altLang="en-US" sz="2400" b="1" spc="-1000" dirty="0">
                <a:solidFill>
                  <a:srgbClr val="4069E1"/>
                </a:solidFill>
              </a:rPr>
              <a:t>」</a:t>
            </a:r>
            <a:r>
              <a:rPr lang="ja-JP" altLang="en-US" sz="2400" b="1" dirty="0">
                <a:solidFill>
                  <a:srgbClr val="4069E1"/>
                </a:solidFill>
              </a:rPr>
              <a:t>を</a:t>
            </a:r>
            <a:endParaRPr lang="en-US" altLang="ja-JP" sz="2400" b="1" dirty="0">
              <a:solidFill>
                <a:srgbClr val="4069E1"/>
              </a:solidFill>
            </a:endParaRPr>
          </a:p>
          <a:p>
            <a:pPr algn="ctr"/>
            <a:r>
              <a:rPr lang="ja-JP" altLang="en-US" sz="2400" b="1" dirty="0">
                <a:solidFill>
                  <a:srgbClr val="4069E1"/>
                </a:solidFill>
              </a:rPr>
              <a:t>「マクド</a:t>
            </a:r>
            <a:r>
              <a:rPr lang="ja-JP" altLang="en-US" sz="2400" b="1" spc="-1000" dirty="0">
                <a:solidFill>
                  <a:srgbClr val="4069E1"/>
                </a:solidFill>
              </a:rPr>
              <a:t>」</a:t>
            </a:r>
            <a:r>
              <a:rPr lang="ja-JP" altLang="en-US" sz="2400" b="1" dirty="0">
                <a:solidFill>
                  <a:srgbClr val="4069E1"/>
                </a:solidFill>
              </a:rPr>
              <a:t>と呼ぶかどうか</a:t>
            </a:r>
            <a:r>
              <a:rPr lang="ja-JP" altLang="en-US" sz="2400" b="1" dirty="0">
                <a:solidFill>
                  <a:schemeClr val="tx1"/>
                </a:solidFill>
              </a:rPr>
              <a:t>が影響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2101A035-25D7-4CB0-6576-8EEDA338CA8F}"/>
              </a:ext>
            </a:extLst>
          </p:cNvPr>
          <p:cNvSpPr/>
          <p:nvPr/>
        </p:nvSpPr>
        <p:spPr>
          <a:xfrm>
            <a:off x="906338" y="4725144"/>
            <a:ext cx="7331324" cy="900090"/>
          </a:xfrm>
          <a:prstGeom prst="roundRect">
            <a:avLst/>
          </a:prstGeom>
          <a:noFill/>
          <a:ln w="57150">
            <a:solidFill>
              <a:srgbClr val="4069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</a:rPr>
              <a:t>出身が二府四県でない場合</a:t>
            </a:r>
            <a:endParaRPr lang="en-US" altLang="ja-JP" sz="24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2400" b="1" dirty="0">
                <a:solidFill>
                  <a:srgbClr val="4069E1"/>
                </a:solidFill>
              </a:rPr>
              <a:t>阪神タイガースのファンかどうか</a:t>
            </a:r>
            <a:r>
              <a:rPr lang="ja-JP" altLang="en-US" sz="2400" b="1" dirty="0">
                <a:solidFill>
                  <a:schemeClr val="tx1"/>
                </a:solidFill>
              </a:rPr>
              <a:t>が強く影響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60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0F70A96-57E6-C2BA-D957-C870D3551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調査概要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9BA47E2-CA1B-DF4B-756C-3D949F7340B1}"/>
              </a:ext>
            </a:extLst>
          </p:cNvPr>
          <p:cNvGrpSpPr/>
          <p:nvPr/>
        </p:nvGrpSpPr>
        <p:grpSpPr>
          <a:xfrm>
            <a:off x="755576" y="1036464"/>
            <a:ext cx="7632848" cy="1628637"/>
            <a:chOff x="755576" y="1144056"/>
            <a:chExt cx="7632848" cy="162863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EB93B6D4-0932-2873-98BF-CB110AE5A813}"/>
                </a:ext>
              </a:extLst>
            </p:cNvPr>
            <p:cNvSpPr/>
            <p:nvPr/>
          </p:nvSpPr>
          <p:spPr>
            <a:xfrm>
              <a:off x="755576" y="1548557"/>
              <a:ext cx="7632848" cy="1224136"/>
            </a:xfrm>
            <a:prstGeom prst="rect">
              <a:avLst/>
            </a:prstGeom>
            <a:noFill/>
            <a:ln w="57150">
              <a:solidFill>
                <a:srgbClr val="3F69E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b="1" dirty="0">
                  <a:solidFill>
                    <a:srgbClr val="4069E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データサイエンス教育の拡充</a:t>
              </a:r>
              <a:r>
                <a:rPr kumimoji="1" lang="ja-JP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を目的とした</a:t>
              </a:r>
              <a:endParaRPr kumimoji="1" lang="en-US" altLang="ja-JP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学生自身により近い内容</a:t>
              </a:r>
              <a:r>
                <a:rPr lang="ja-JP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のオープンデータの作成</a:t>
              </a:r>
              <a:endParaRPr kumimoji="1"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3238CC2-5CBA-C6A3-1015-E3F7DF85F8D4}"/>
                </a:ext>
              </a:extLst>
            </p:cNvPr>
            <p:cNvSpPr txBox="1"/>
            <p:nvPr/>
          </p:nvSpPr>
          <p:spPr>
            <a:xfrm>
              <a:off x="3707904" y="1144056"/>
              <a:ext cx="1728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調査目的</a:t>
              </a:r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4881CF9-E455-24F9-53FB-0FD6AA878F1A}"/>
              </a:ext>
            </a:extLst>
          </p:cNvPr>
          <p:cNvGrpSpPr/>
          <p:nvPr/>
        </p:nvGrpSpPr>
        <p:grpSpPr>
          <a:xfrm>
            <a:off x="755576" y="2880804"/>
            <a:ext cx="7632848" cy="1628637"/>
            <a:chOff x="755576" y="1144056"/>
            <a:chExt cx="7632848" cy="1628637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C6E38C08-F0CE-ABAE-B4F8-F817DC8FE8E0}"/>
                </a:ext>
              </a:extLst>
            </p:cNvPr>
            <p:cNvSpPr/>
            <p:nvPr/>
          </p:nvSpPr>
          <p:spPr>
            <a:xfrm>
              <a:off x="755576" y="1548557"/>
              <a:ext cx="7632848" cy="1224136"/>
            </a:xfrm>
            <a:prstGeom prst="rect">
              <a:avLst/>
            </a:prstGeom>
            <a:noFill/>
            <a:ln w="57150">
              <a:solidFill>
                <a:srgbClr val="3F69E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2024</a:t>
              </a:r>
              <a:r>
                <a:rPr kumimoji="1" lang="zh-TW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  </a:t>
              </a:r>
              <a:r>
                <a:rPr kumimoji="1" lang="en-US" altLang="zh-TW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1</a:t>
              </a:r>
              <a:r>
                <a:rPr kumimoji="1" lang="zh-TW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kumimoji="1" lang="en-US" altLang="zh-TW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19</a:t>
              </a:r>
              <a:r>
                <a:rPr kumimoji="1" lang="zh-TW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日（金）</a:t>
              </a:r>
              <a:r>
                <a:rPr kumimoji="1" lang="en-US" altLang="zh-TW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13:00</a:t>
              </a:r>
              <a:r>
                <a:rPr kumimoji="1" lang="en-US" altLang="zh-TW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zh-TW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～ </a:t>
              </a:r>
              <a:r>
                <a:rPr kumimoji="1" lang="en-US" altLang="zh-TW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2</a:t>
              </a:r>
              <a:r>
                <a:rPr kumimoji="1" lang="zh-TW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kumimoji="1" lang="en-US" altLang="zh-TW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17</a:t>
              </a:r>
              <a:r>
                <a:rPr kumimoji="1" lang="zh-TW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日（土）</a:t>
              </a:r>
              <a:r>
                <a:rPr kumimoji="1" lang="en-US" altLang="zh-TW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13:00</a:t>
              </a:r>
            </a:p>
            <a:p>
              <a:pPr algn="ctr"/>
              <a:r>
                <a:rPr kumimoji="1" lang="zh-TW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（計</a:t>
              </a:r>
              <a:r>
                <a:rPr kumimoji="1" lang="en-US" altLang="zh-TW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29</a:t>
              </a:r>
              <a:r>
                <a:rPr kumimoji="1" lang="zh-TW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日間）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DA97F432-6EB7-D286-F0B6-A2A35FF5CC3F}"/>
                </a:ext>
              </a:extLst>
            </p:cNvPr>
            <p:cNvSpPr txBox="1"/>
            <p:nvPr/>
          </p:nvSpPr>
          <p:spPr>
            <a:xfrm>
              <a:off x="3707904" y="1144056"/>
              <a:ext cx="1728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調査期間</a:t>
              </a:r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3F49A0D-AAFE-8EA9-17FE-F135001CFB0C}"/>
              </a:ext>
            </a:extLst>
          </p:cNvPr>
          <p:cNvGrpSpPr/>
          <p:nvPr/>
        </p:nvGrpSpPr>
        <p:grpSpPr>
          <a:xfrm>
            <a:off x="755576" y="4725144"/>
            <a:ext cx="7632848" cy="1628637"/>
            <a:chOff x="755576" y="1144056"/>
            <a:chExt cx="7632848" cy="1628637"/>
          </a:xfrm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B28FA4EB-B355-E9BE-0973-B615BE872D4A}"/>
                </a:ext>
              </a:extLst>
            </p:cNvPr>
            <p:cNvSpPr/>
            <p:nvPr/>
          </p:nvSpPr>
          <p:spPr>
            <a:xfrm>
              <a:off x="755576" y="1548557"/>
              <a:ext cx="7632848" cy="1224136"/>
            </a:xfrm>
            <a:prstGeom prst="rect">
              <a:avLst/>
            </a:prstGeom>
            <a:noFill/>
            <a:ln w="57150">
              <a:solidFill>
                <a:srgbClr val="3F69E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インターネット上のアンケート形式にて実施</a:t>
              </a:r>
            </a:p>
            <a:p>
              <a:pPr algn="ctr"/>
              <a:r>
                <a:rPr kumimoji="1" lang="ja-JP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（各回答者には楽天ポイントを</a:t>
              </a:r>
              <a:r>
                <a:rPr kumimoji="1" lang="en-US" altLang="ja-JP" sz="2000" b="1" dirty="0">
                  <a:solidFill>
                    <a:schemeClr val="tx1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100</a:t>
              </a:r>
              <a:r>
                <a:rPr kumimoji="1" lang="ja-JP" altLang="en-US" sz="20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ポイント進呈）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EDB397F-F010-9F2F-7CD7-20E32E4B51E8}"/>
                </a:ext>
              </a:extLst>
            </p:cNvPr>
            <p:cNvSpPr txBox="1"/>
            <p:nvPr/>
          </p:nvSpPr>
          <p:spPr>
            <a:xfrm>
              <a:off x="3707904" y="1144056"/>
              <a:ext cx="1728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調査形式</a:t>
              </a:r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3979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77FA54-0AD0-A500-59E3-1F975AF20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JP"/>
              <a:t>このデータの商用利用および教育利用については，特に制限はございません</a:t>
            </a:r>
          </a:p>
          <a:p>
            <a:pPr lvl="1"/>
            <a:r>
              <a:rPr lang="en-US"/>
              <a:t>CC by</a:t>
            </a:r>
            <a:endParaRPr lang="en-JP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000307-BAD0-13E9-CF9E-928CE623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P"/>
              <a:t>データの利用について</a:t>
            </a:r>
          </a:p>
        </p:txBody>
      </p:sp>
    </p:spTree>
    <p:extLst>
      <p:ext uri="{BB962C8B-B14F-4D97-AF65-F5344CB8AC3E}">
        <p14:creationId xmlns:p14="http://schemas.microsoft.com/office/powerpoint/2010/main" val="41748330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C40330-BCBD-6883-54BB-13FFC6C2D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0126"/>
          </a:xfrm>
        </p:spPr>
        <p:txBody>
          <a:bodyPr/>
          <a:lstStyle/>
          <a:p>
            <a:r>
              <a:rPr lang="en-JP"/>
              <a:t>監修</a:t>
            </a:r>
          </a:p>
          <a:p>
            <a:pPr lvl="1"/>
            <a:r>
              <a:rPr lang="en-JP"/>
              <a:t>和歌山大学データ・インテリジェンス教育研究部門</a:t>
            </a:r>
          </a:p>
          <a:p>
            <a:r>
              <a:rPr lang="en-JP"/>
              <a:t>作成協力</a:t>
            </a:r>
          </a:p>
          <a:p>
            <a:pPr lvl="1"/>
            <a:r>
              <a:rPr lang="en-JP"/>
              <a:t>和歌山大学大学院システム工学部研究科</a:t>
            </a:r>
            <a:r>
              <a:rPr lang="ja-JP" altLang="en-US"/>
              <a:t>　</a:t>
            </a:r>
            <a:r>
              <a:rPr lang="en-JP"/>
              <a:t>石橋明大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3A145D-4683-E3FD-CCEA-FD0290CD1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P"/>
              <a:t>作成</a:t>
            </a:r>
          </a:p>
        </p:txBody>
      </p:sp>
    </p:spTree>
    <p:extLst>
      <p:ext uri="{BB962C8B-B14F-4D97-AF65-F5344CB8AC3E}">
        <p14:creationId xmlns:p14="http://schemas.microsoft.com/office/powerpoint/2010/main" val="79708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D53810FD-B50A-7D58-A9C5-F6680349D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調査時の回答依頼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DD2A4C7-0189-B035-15EA-DB097FBF2F80}"/>
              </a:ext>
            </a:extLst>
          </p:cNvPr>
          <p:cNvGrpSpPr/>
          <p:nvPr/>
        </p:nvGrpSpPr>
        <p:grpSpPr>
          <a:xfrm>
            <a:off x="611560" y="1412776"/>
            <a:ext cx="3097177" cy="4789690"/>
            <a:chOff x="323528" y="1412776"/>
            <a:chExt cx="3216932" cy="4974888"/>
          </a:xfrm>
        </p:grpSpPr>
        <p:graphicFrame>
          <p:nvGraphicFramePr>
            <p:cNvPr id="4" name="オブジェクト 3">
              <a:extLst>
                <a:ext uri="{FF2B5EF4-FFF2-40B4-BE49-F238E27FC236}">
                  <a16:creationId xmlns:a16="http://schemas.microsoft.com/office/drawing/2014/main" id="{9112B2A7-461F-9B97-353E-F4087ACAB92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3477220"/>
                </p:ext>
              </p:extLst>
            </p:nvPr>
          </p:nvGraphicFramePr>
          <p:xfrm>
            <a:off x="323528" y="1412776"/>
            <a:ext cx="3216932" cy="45523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Acrobat Document" r:id="rId2" imgW="2833577" imgH="4009809" progId="Acrobat.Document.DC">
                    <p:embed/>
                  </p:oleObj>
                </mc:Choice>
                <mc:Fallback>
                  <p:oleObj name="Acrobat Document" r:id="rId2" imgW="2833577" imgH="4009809" progId="Acrobat.Document.DC">
                    <p:embed/>
                    <p:pic>
                      <p:nvPicPr>
                        <p:cNvPr id="4" name="オブジェクト 3">
                          <a:extLst>
                            <a:ext uri="{FF2B5EF4-FFF2-40B4-BE49-F238E27FC236}">
                              <a16:creationId xmlns:a16="http://schemas.microsoft.com/office/drawing/2014/main" id="{9112B2A7-461F-9B97-353E-F4087ACAB92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23528" y="1412776"/>
                          <a:ext cx="3216932" cy="4552364"/>
                        </a:xfrm>
                        <a:prstGeom prst="rect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3EBEE69-7BF1-9D8D-1424-9E8DA2E480B6}"/>
                </a:ext>
              </a:extLst>
            </p:cNvPr>
            <p:cNvSpPr txBox="1"/>
            <p:nvPr/>
          </p:nvSpPr>
          <p:spPr>
            <a:xfrm>
              <a:off x="660140" y="6004051"/>
              <a:ext cx="2543708" cy="383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回答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依頼ポスター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6AB9376-7C34-88C7-05E1-B883AC9C8B8B}"/>
              </a:ext>
            </a:extLst>
          </p:cNvPr>
          <p:cNvGrpSpPr/>
          <p:nvPr/>
        </p:nvGrpSpPr>
        <p:grpSpPr>
          <a:xfrm>
            <a:off x="4088170" y="1401516"/>
            <a:ext cx="4444270" cy="2433555"/>
            <a:chOff x="4160178" y="1585861"/>
            <a:chExt cx="4444270" cy="243355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58BDD634-BD81-8950-5436-0324B22C2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60178" y="1585861"/>
              <a:ext cx="4444270" cy="20228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E3A852E-0F3D-C09C-FBC0-3FAA204F5C16}"/>
                </a:ext>
              </a:extLst>
            </p:cNvPr>
            <p:cNvSpPr txBox="1"/>
            <p:nvPr/>
          </p:nvSpPr>
          <p:spPr>
            <a:xfrm>
              <a:off x="5168290" y="3650084"/>
              <a:ext cx="2428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調査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概要ページ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6CDAF58-75F3-75D7-BCA4-23202C5AEA85}"/>
              </a:ext>
            </a:extLst>
          </p:cNvPr>
          <p:cNvGrpSpPr/>
          <p:nvPr/>
        </p:nvGrpSpPr>
        <p:grpSpPr>
          <a:xfrm>
            <a:off x="4005342" y="3919974"/>
            <a:ext cx="4611138" cy="2268743"/>
            <a:chOff x="4201140" y="4077072"/>
            <a:chExt cx="4611138" cy="2268743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433ECE01-9974-22C8-1E78-2AE9980B5A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01140" y="4077072"/>
              <a:ext cx="4611138" cy="1857968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72F0D7FE-76C9-034F-12F2-8ACD6645FC47}"/>
                </a:ext>
              </a:extLst>
            </p:cNvPr>
            <p:cNvSpPr txBox="1"/>
            <p:nvPr/>
          </p:nvSpPr>
          <p:spPr>
            <a:xfrm>
              <a:off x="5300842" y="5976483"/>
              <a:ext cx="2428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回答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依頼メール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8492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DDA22-5EDE-CB8A-CABA-DAE751ABC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F2882A7-E5D0-13F5-E970-2D726F5AF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調査結果における有効回答者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07C066F-95C7-FBE3-2752-3A8A12B57709}"/>
              </a:ext>
            </a:extLst>
          </p:cNvPr>
          <p:cNvSpPr/>
          <p:nvPr/>
        </p:nvSpPr>
        <p:spPr>
          <a:xfrm>
            <a:off x="683568" y="1188885"/>
            <a:ext cx="7776864" cy="679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和歌山大学に在籍する学生　</a:t>
            </a:r>
            <a:r>
              <a:rPr kumimoji="1" lang="ja-JP" altLang="en-US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計</a:t>
            </a:r>
            <a:r>
              <a:rPr kumimoji="1" lang="en-US" altLang="ja-JP" sz="2200" b="1" dirty="0">
                <a:solidFill>
                  <a:srgbClr val="FF0000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637</a:t>
            </a:r>
            <a:r>
              <a:rPr kumimoji="1" lang="ja-JP" altLang="en-US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965BFFAA-475E-8630-5438-834922E55923}"/>
              </a:ext>
            </a:extLst>
          </p:cNvPr>
          <p:cNvGrpSpPr/>
          <p:nvPr/>
        </p:nvGrpSpPr>
        <p:grpSpPr>
          <a:xfrm>
            <a:off x="4572000" y="4392180"/>
            <a:ext cx="3992947" cy="1712108"/>
            <a:chOff x="5002444" y="3643755"/>
            <a:chExt cx="3992947" cy="1712108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F39A31A9-98C7-3C84-083B-9800E5B63601}"/>
                </a:ext>
              </a:extLst>
            </p:cNvPr>
            <p:cNvSpPr txBox="1"/>
            <p:nvPr/>
          </p:nvSpPr>
          <p:spPr>
            <a:xfrm>
              <a:off x="5441220" y="3643755"/>
              <a:ext cx="3115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性別比</a:t>
              </a: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8A499B0-9F69-C854-AA9E-E1F99040116B}"/>
                </a:ext>
              </a:extLst>
            </p:cNvPr>
            <p:cNvGrpSpPr/>
            <p:nvPr/>
          </p:nvGrpSpPr>
          <p:grpSpPr>
            <a:xfrm>
              <a:off x="5002444" y="3815053"/>
              <a:ext cx="3992947" cy="1540810"/>
              <a:chOff x="5002444" y="3815053"/>
              <a:chExt cx="3992947" cy="154081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67033CB1-37FD-61D6-3651-E4F7EA5A25A1}"/>
                  </a:ext>
                </a:extLst>
              </p:cNvPr>
              <p:cNvGrpSpPr/>
              <p:nvPr/>
            </p:nvGrpSpPr>
            <p:grpSpPr>
              <a:xfrm>
                <a:off x="5002444" y="3815053"/>
                <a:ext cx="1346448" cy="1540810"/>
                <a:chOff x="5002444" y="3815053"/>
                <a:chExt cx="1346448" cy="1540810"/>
              </a:xfrm>
            </p:grpSpPr>
            <p:pic>
              <p:nvPicPr>
                <p:cNvPr id="20" name="グラフィックス 19" descr="女性のプロフィール 単色塗りつぶし">
                  <a:extLst>
                    <a:ext uri="{FF2B5EF4-FFF2-40B4-BE49-F238E27FC236}">
                      <a16:creationId xmlns:a16="http://schemas.microsoft.com/office/drawing/2014/main" id="{B341EA6A-AF7F-9A97-1A8D-DC86BCE6A4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02444" y="3815053"/>
                  <a:ext cx="1346448" cy="1346448"/>
                </a:xfrm>
                <a:prstGeom prst="rect">
                  <a:avLst/>
                </a:prstGeom>
              </p:spPr>
            </p:pic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4A291B98-9BB3-65A5-F02E-20F181471302}"/>
                    </a:ext>
                  </a:extLst>
                </p:cNvPr>
                <p:cNvSpPr txBox="1"/>
                <p:nvPr/>
              </p:nvSpPr>
              <p:spPr>
                <a:xfrm>
                  <a:off x="5002444" y="4118945"/>
                  <a:ext cx="1320788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46.6%</a:t>
                  </a:r>
                </a:p>
                <a:p>
                  <a:pPr algn="ctr"/>
                  <a:r>
                    <a:rPr lang="en-US" altLang="ja-JP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(n=297)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252E4BB5-7BD2-FFF1-B39C-3AF37104DDC5}"/>
                    </a:ext>
                  </a:extLst>
                </p:cNvPr>
                <p:cNvSpPr txBox="1"/>
                <p:nvPr/>
              </p:nvSpPr>
              <p:spPr>
                <a:xfrm>
                  <a:off x="5002444" y="4986531"/>
                  <a:ext cx="13207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女性</a:t>
                  </a:r>
                  <a:endPara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B805E131-4E2D-D425-509D-E5B3849E2F75}"/>
                  </a:ext>
                </a:extLst>
              </p:cNvPr>
              <p:cNvGrpSpPr/>
              <p:nvPr/>
            </p:nvGrpSpPr>
            <p:grpSpPr>
              <a:xfrm>
                <a:off x="6324913" y="3815053"/>
                <a:ext cx="1348010" cy="1540810"/>
                <a:chOff x="6321670" y="3815053"/>
                <a:chExt cx="1348010" cy="1540810"/>
              </a:xfrm>
            </p:grpSpPr>
            <p:pic>
              <p:nvPicPr>
                <p:cNvPr id="22" name="グラフィックス 21" descr="男性のプロフィール 単色塗りつぶし">
                  <a:extLst>
                    <a:ext uri="{FF2B5EF4-FFF2-40B4-BE49-F238E27FC236}">
                      <a16:creationId xmlns:a16="http://schemas.microsoft.com/office/drawing/2014/main" id="{826C046C-3EEB-B2E0-4A29-A0C6930730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23232" y="3815053"/>
                  <a:ext cx="1346448" cy="1346448"/>
                </a:xfrm>
                <a:prstGeom prst="rect">
                  <a:avLst/>
                </a:prstGeom>
              </p:spPr>
            </p:pic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BDB439B2-099B-9B93-E4F4-27E0B6164B4B}"/>
                    </a:ext>
                  </a:extLst>
                </p:cNvPr>
                <p:cNvSpPr txBox="1"/>
                <p:nvPr/>
              </p:nvSpPr>
              <p:spPr>
                <a:xfrm>
                  <a:off x="6321670" y="4118945"/>
                  <a:ext cx="1320788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2400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51.2</a:t>
                  </a:r>
                  <a:r>
                    <a:rPr kumimoji="1" lang="en-US" altLang="ja-JP" sz="2400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%</a:t>
                  </a:r>
                </a:p>
                <a:p>
                  <a:pPr algn="ctr"/>
                  <a:r>
                    <a:rPr lang="en-US" altLang="ja-JP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(n=326)</a:t>
                  </a:r>
                </a:p>
              </p:txBody>
            </p:sp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5F8426F4-D6A1-E8F0-A308-495E29671343}"/>
                    </a:ext>
                  </a:extLst>
                </p:cNvPr>
                <p:cNvSpPr txBox="1"/>
                <p:nvPr/>
              </p:nvSpPr>
              <p:spPr>
                <a:xfrm>
                  <a:off x="6321670" y="4986531"/>
                  <a:ext cx="13207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男性</a:t>
                  </a:r>
                  <a:endPara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AB4863CC-9A6A-EBDB-5846-95CA496E014B}"/>
                  </a:ext>
                </a:extLst>
              </p:cNvPr>
              <p:cNvGrpSpPr/>
              <p:nvPr/>
            </p:nvGrpSpPr>
            <p:grpSpPr>
              <a:xfrm>
                <a:off x="7648943" y="3817274"/>
                <a:ext cx="1346448" cy="1538589"/>
                <a:chOff x="7648943" y="3817274"/>
                <a:chExt cx="1346448" cy="1538589"/>
              </a:xfrm>
            </p:grpSpPr>
            <p:pic>
              <p:nvPicPr>
                <p:cNvPr id="18" name="グラフィックス 17" descr="ユーザー 単色塗りつぶし">
                  <a:extLst>
                    <a:ext uri="{FF2B5EF4-FFF2-40B4-BE49-F238E27FC236}">
                      <a16:creationId xmlns:a16="http://schemas.microsoft.com/office/drawing/2014/main" id="{C7389F76-C179-D4AA-D5A1-B5D4BD0D26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48943" y="3817274"/>
                  <a:ext cx="1346448" cy="1346448"/>
                </a:xfrm>
                <a:prstGeom prst="rect">
                  <a:avLst/>
                </a:prstGeom>
              </p:spPr>
            </p:pic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E262CB04-6A7D-1538-6C8A-33894004BF87}"/>
                    </a:ext>
                  </a:extLst>
                </p:cNvPr>
                <p:cNvSpPr txBox="1"/>
                <p:nvPr/>
              </p:nvSpPr>
              <p:spPr>
                <a:xfrm>
                  <a:off x="7661773" y="4118945"/>
                  <a:ext cx="1320788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2.2%</a:t>
                  </a:r>
                </a:p>
                <a:p>
                  <a:pPr algn="ctr"/>
                  <a:r>
                    <a:rPr lang="en-US" altLang="ja-JP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(n=14)</a:t>
                  </a:r>
                </a:p>
              </p:txBody>
            </p: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F5966908-629A-1A0D-C185-9709C6A7635B}"/>
                    </a:ext>
                  </a:extLst>
                </p:cNvPr>
                <p:cNvSpPr txBox="1"/>
                <p:nvPr/>
              </p:nvSpPr>
              <p:spPr>
                <a:xfrm>
                  <a:off x="7661773" y="4986531"/>
                  <a:ext cx="13207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無回答</a:t>
                  </a:r>
                  <a:endPara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E5ACC784-0B1B-2CE7-C077-72B91871317A}"/>
              </a:ext>
            </a:extLst>
          </p:cNvPr>
          <p:cNvGrpSpPr/>
          <p:nvPr/>
        </p:nvGrpSpPr>
        <p:grpSpPr>
          <a:xfrm>
            <a:off x="508250" y="2060848"/>
            <a:ext cx="3809114" cy="4184387"/>
            <a:chOff x="529971" y="2276872"/>
            <a:chExt cx="3809114" cy="4184387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30BB5C9D-D124-0669-80EE-28986241EF0C}"/>
                </a:ext>
              </a:extLst>
            </p:cNvPr>
            <p:cNvGrpSpPr/>
            <p:nvPr/>
          </p:nvGrpSpPr>
          <p:grpSpPr>
            <a:xfrm>
              <a:off x="529971" y="2276872"/>
              <a:ext cx="3809114" cy="3712782"/>
              <a:chOff x="529971" y="2276872"/>
              <a:chExt cx="3809114" cy="3712782"/>
            </a:xfrm>
          </p:grpSpPr>
          <p:pic>
            <p:nvPicPr>
              <p:cNvPr id="52" name="コンテンツ プレースホルダー 19" descr="マップ&#10;&#10;自動的に生成された説明">
                <a:extLst>
                  <a:ext uri="{FF2B5EF4-FFF2-40B4-BE49-F238E27FC236}">
                    <a16:creationId xmlns:a16="http://schemas.microsoft.com/office/drawing/2014/main" id="{B87EE72C-84CF-8784-1D4F-329C2E90BA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94" t="28516" r="17582" b="-2040"/>
              <a:stretch/>
            </p:blipFill>
            <p:spPr>
              <a:xfrm>
                <a:off x="529971" y="2276872"/>
                <a:ext cx="3809114" cy="3712782"/>
              </a:xfrm>
              <a:prstGeom prst="ellipse">
                <a:avLst/>
              </a:prstGeom>
              <a:ln>
                <a:noFill/>
              </a:ln>
              <a:effectLst>
                <a:softEdge rad="190500"/>
              </a:effectLst>
            </p:spPr>
          </p:pic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2C98E7DC-5B70-0B94-0846-8FBC36054431}"/>
                  </a:ext>
                </a:extLst>
              </p:cNvPr>
              <p:cNvSpPr txBox="1"/>
              <p:nvPr/>
            </p:nvSpPr>
            <p:spPr>
              <a:xfrm>
                <a:off x="2278132" y="3147208"/>
                <a:ext cx="63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900" b="1" dirty="0">
                    <a:solidFill>
                      <a:schemeClr val="accent4"/>
                    </a:solidFill>
                    <a:latin typeface="Segoe UI" panose="020B0502040204020203" pitchFamily="34" charset="0"/>
                    <a:ea typeface="メイリオ" panose="020B0604030504040204" pitchFamily="50" charset="-128"/>
                    <a:cs typeface="Segoe UI" panose="020B0502040204020203" pitchFamily="34" charset="0"/>
                  </a:rPr>
                  <a:t>47.3%</a:t>
                </a:r>
                <a:br>
                  <a:rPr kumimoji="1" lang="en-US" altLang="ja-JP" sz="500" b="1" dirty="0">
                    <a:solidFill>
                      <a:schemeClr val="accent4"/>
                    </a:solidFill>
                    <a:latin typeface="Segoe UI" panose="020B0502040204020203" pitchFamily="34" charset="0"/>
                    <a:ea typeface="メイリオ" panose="020B0604030504040204" pitchFamily="50" charset="-128"/>
                    <a:cs typeface="Segoe UI" panose="020B0502040204020203" pitchFamily="34" charset="0"/>
                  </a:rPr>
                </a:br>
                <a:r>
                  <a:rPr kumimoji="1" lang="en-US" altLang="ja-JP" sz="500" b="1" dirty="0">
                    <a:solidFill>
                      <a:schemeClr val="accent4"/>
                    </a:solidFill>
                    <a:latin typeface="Segoe UI" panose="020B0502040204020203" pitchFamily="34" charset="0"/>
                    <a:ea typeface="メイリオ" panose="020B0604030504040204" pitchFamily="50" charset="-128"/>
                    <a:cs typeface="Segoe UI" panose="020B0502040204020203" pitchFamily="34" charset="0"/>
                  </a:rPr>
                  <a:t>(N=301)</a:t>
                </a:r>
                <a:endParaRPr kumimoji="1" lang="ja-JP" altLang="en-US" sz="500" b="1" dirty="0">
                  <a:solidFill>
                    <a:schemeClr val="accent4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endParaRP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D7529281-9CD8-C681-B20E-D2B00A1A6128}"/>
                  </a:ext>
                </a:extLst>
              </p:cNvPr>
              <p:cNvSpPr txBox="1"/>
              <p:nvPr/>
            </p:nvSpPr>
            <p:spPr>
              <a:xfrm>
                <a:off x="1979712" y="4524561"/>
                <a:ext cx="63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900" b="1" dirty="0">
                    <a:solidFill>
                      <a:schemeClr val="accent4"/>
                    </a:solidFill>
                    <a:latin typeface="Segoe UI" panose="020B0502040204020203" pitchFamily="34" charset="0"/>
                    <a:ea typeface="メイリオ" panose="020B0604030504040204" pitchFamily="50" charset="-128"/>
                    <a:cs typeface="Segoe UI" panose="020B0502040204020203" pitchFamily="34" charset="0"/>
                  </a:rPr>
                  <a:t>26.2</a:t>
                </a:r>
                <a:r>
                  <a:rPr kumimoji="1" lang="en-US" altLang="ja-JP" sz="900" b="1" dirty="0">
                    <a:solidFill>
                      <a:schemeClr val="accent4"/>
                    </a:solidFill>
                    <a:latin typeface="Segoe UI" panose="020B0502040204020203" pitchFamily="34" charset="0"/>
                    <a:ea typeface="メイリオ" panose="020B0604030504040204" pitchFamily="50" charset="-128"/>
                    <a:cs typeface="Segoe UI" panose="020B0502040204020203" pitchFamily="34" charset="0"/>
                  </a:rPr>
                  <a:t>%</a:t>
                </a:r>
                <a:br>
                  <a:rPr kumimoji="1" lang="en-US" altLang="ja-JP" sz="500" b="1" dirty="0">
                    <a:solidFill>
                      <a:schemeClr val="accent4"/>
                    </a:solidFill>
                    <a:latin typeface="Segoe UI" panose="020B0502040204020203" pitchFamily="34" charset="0"/>
                    <a:ea typeface="メイリオ" panose="020B0604030504040204" pitchFamily="50" charset="-128"/>
                    <a:cs typeface="Segoe UI" panose="020B0502040204020203" pitchFamily="34" charset="0"/>
                  </a:rPr>
                </a:br>
                <a:r>
                  <a:rPr kumimoji="1" lang="en-US" altLang="ja-JP" sz="500" b="1" dirty="0">
                    <a:solidFill>
                      <a:schemeClr val="accent4"/>
                    </a:solidFill>
                    <a:latin typeface="Segoe UI" panose="020B0502040204020203" pitchFamily="34" charset="0"/>
                    <a:ea typeface="メイリオ" panose="020B0604030504040204" pitchFamily="50" charset="-128"/>
                    <a:cs typeface="Segoe UI" panose="020B0502040204020203" pitchFamily="34" charset="0"/>
                  </a:rPr>
                  <a:t>(N=167)</a:t>
                </a:r>
                <a:endParaRPr kumimoji="1" lang="ja-JP" altLang="en-US" sz="500" b="1" dirty="0">
                  <a:solidFill>
                    <a:schemeClr val="accent4"/>
                  </a:solidFill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1D7638C2-284F-EC29-9F99-08423E4F4453}"/>
                </a:ext>
              </a:extLst>
            </p:cNvPr>
            <p:cNvSpPr txBox="1"/>
            <p:nvPr/>
          </p:nvSpPr>
          <p:spPr>
            <a:xfrm>
              <a:off x="876831" y="5814928"/>
              <a:ext cx="31153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回答者のうち</a:t>
              </a:r>
              <a:r>
                <a:rPr kumimoji="1" lang="en-US" altLang="ja-JP" b="1" dirty="0">
                  <a:latin typeface="Segoe UI" panose="020B0502040204020203" pitchFamily="34" charset="0"/>
                  <a:ea typeface="メイリオ" panose="020B0604030504040204" pitchFamily="50" charset="-128"/>
                  <a:cs typeface="Segoe UI" panose="020B0502040204020203" pitchFamily="34" charset="0"/>
                </a:rPr>
                <a:t>73.5%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が</a:t>
              </a:r>
              <a:b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大阪府か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和歌山県の出身</a:t>
              </a: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0D56DD14-8ED5-E9B7-1E0D-D5E14D0C3D4F}"/>
              </a:ext>
            </a:extLst>
          </p:cNvPr>
          <p:cNvGrpSpPr/>
          <p:nvPr/>
        </p:nvGrpSpPr>
        <p:grpSpPr>
          <a:xfrm>
            <a:off x="5010776" y="2425126"/>
            <a:ext cx="3115394" cy="1395888"/>
            <a:chOff x="5441220" y="2298360"/>
            <a:chExt cx="3115394" cy="1395888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615034F-692A-CCBB-75AD-F291C587D3AD}"/>
                </a:ext>
              </a:extLst>
            </p:cNvPr>
            <p:cNvSpPr txBox="1"/>
            <p:nvPr/>
          </p:nvSpPr>
          <p:spPr>
            <a:xfrm>
              <a:off x="5441220" y="2298360"/>
              <a:ext cx="3115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学生種別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比</a:t>
              </a: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016514F-E562-DCCE-9A2A-1E99EF33DDAD}"/>
                </a:ext>
              </a:extLst>
            </p:cNvPr>
            <p:cNvGrpSpPr/>
            <p:nvPr/>
          </p:nvGrpSpPr>
          <p:grpSpPr>
            <a:xfrm>
              <a:off x="5656483" y="2567368"/>
              <a:ext cx="2657648" cy="1126880"/>
              <a:chOff x="6324913" y="2753321"/>
              <a:chExt cx="2657648" cy="1126880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2E88920-9CCC-B2A6-72E3-575E9BC30010}"/>
                  </a:ext>
                </a:extLst>
              </p:cNvPr>
              <p:cNvGrpSpPr/>
              <p:nvPr/>
            </p:nvGrpSpPr>
            <p:grpSpPr>
              <a:xfrm>
                <a:off x="6324913" y="2753321"/>
                <a:ext cx="1320788" cy="1126880"/>
                <a:chOff x="6324913" y="2753321"/>
                <a:chExt cx="1320788" cy="1126880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4DCCB320-078F-6C50-E5EB-940C49C9A761}"/>
                    </a:ext>
                  </a:extLst>
                </p:cNvPr>
                <p:cNvSpPr/>
                <p:nvPr/>
              </p:nvSpPr>
              <p:spPr>
                <a:xfrm>
                  <a:off x="6657534" y="2802256"/>
                  <a:ext cx="655546" cy="655546"/>
                </a:xfrm>
                <a:prstGeom prst="ellipse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テキスト ボックス 42">
                  <a:extLst>
                    <a:ext uri="{FF2B5EF4-FFF2-40B4-BE49-F238E27FC236}">
                      <a16:creationId xmlns:a16="http://schemas.microsoft.com/office/drawing/2014/main" id="{2D2E081C-5708-72AD-5E5C-1C3BD7D5EC84}"/>
                    </a:ext>
                  </a:extLst>
                </p:cNvPr>
                <p:cNvSpPr txBox="1"/>
                <p:nvPr/>
              </p:nvSpPr>
              <p:spPr>
                <a:xfrm>
                  <a:off x="6324913" y="3510869"/>
                  <a:ext cx="13207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学部生</a:t>
                  </a:r>
                  <a:endPara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2" name="テキスト ボックス 41">
                  <a:extLst>
                    <a:ext uri="{FF2B5EF4-FFF2-40B4-BE49-F238E27FC236}">
                      <a16:creationId xmlns:a16="http://schemas.microsoft.com/office/drawing/2014/main" id="{06268A1C-1CC0-887F-3BFC-447912BF5486}"/>
                    </a:ext>
                  </a:extLst>
                </p:cNvPr>
                <p:cNvSpPr txBox="1"/>
                <p:nvPr/>
              </p:nvSpPr>
              <p:spPr>
                <a:xfrm>
                  <a:off x="6324913" y="2753321"/>
                  <a:ext cx="1320788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2400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88.9</a:t>
                  </a:r>
                  <a:r>
                    <a:rPr kumimoji="1" lang="en-US" altLang="ja-JP" sz="2400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%</a:t>
                  </a:r>
                </a:p>
                <a:p>
                  <a:pPr algn="ctr"/>
                  <a:r>
                    <a:rPr lang="en-US" altLang="ja-JP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(n=566)</a:t>
                  </a:r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B2350313-097C-80E4-E75E-935EF7500DE7}"/>
                  </a:ext>
                </a:extLst>
              </p:cNvPr>
              <p:cNvGrpSpPr/>
              <p:nvPr/>
            </p:nvGrpSpPr>
            <p:grpSpPr>
              <a:xfrm>
                <a:off x="7661773" y="2753321"/>
                <a:ext cx="1320788" cy="1126880"/>
                <a:chOff x="7661773" y="2753321"/>
                <a:chExt cx="1320788" cy="1126880"/>
              </a:xfrm>
            </p:grpSpPr>
            <p:sp>
              <p:nvSpPr>
                <p:cNvPr id="55" name="正方形/長方形 54">
                  <a:extLst>
                    <a:ext uri="{FF2B5EF4-FFF2-40B4-BE49-F238E27FC236}">
                      <a16:creationId xmlns:a16="http://schemas.microsoft.com/office/drawing/2014/main" id="{C1B72058-EC46-3C4A-2561-5C5A5E324ED4}"/>
                    </a:ext>
                  </a:extLst>
                </p:cNvPr>
                <p:cNvSpPr/>
                <p:nvPr/>
              </p:nvSpPr>
              <p:spPr>
                <a:xfrm>
                  <a:off x="8057032" y="2882900"/>
                  <a:ext cx="530270" cy="530270"/>
                </a:xfrm>
                <a:prstGeom prst="rect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テキスト ボックス 38">
                  <a:extLst>
                    <a:ext uri="{FF2B5EF4-FFF2-40B4-BE49-F238E27FC236}">
                      <a16:creationId xmlns:a16="http://schemas.microsoft.com/office/drawing/2014/main" id="{27935B23-5552-546A-F29F-EA2B8F43DAA7}"/>
                    </a:ext>
                  </a:extLst>
                </p:cNvPr>
                <p:cNvSpPr txBox="1"/>
                <p:nvPr/>
              </p:nvSpPr>
              <p:spPr>
                <a:xfrm>
                  <a:off x="7661773" y="2753321"/>
                  <a:ext cx="1320788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2400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11.1</a:t>
                  </a:r>
                  <a:r>
                    <a:rPr kumimoji="1" lang="en-US" altLang="ja-JP" sz="2400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%</a:t>
                  </a:r>
                </a:p>
                <a:p>
                  <a:pPr algn="ctr"/>
                  <a:r>
                    <a:rPr lang="en-US" altLang="ja-JP" b="1" dirty="0">
                      <a:latin typeface="Segoe UI" panose="020B0502040204020203" pitchFamily="34" charset="0"/>
                      <a:ea typeface="メイリオ" panose="020B0604030504040204" pitchFamily="50" charset="-128"/>
                      <a:cs typeface="Segoe UI" panose="020B0502040204020203" pitchFamily="34" charset="0"/>
                    </a:rPr>
                    <a:t>(n=71)</a:t>
                  </a:r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656458B1-B508-FDAC-DE8C-C101908A5A3D}"/>
                    </a:ext>
                  </a:extLst>
                </p:cNvPr>
                <p:cNvSpPr txBox="1"/>
                <p:nvPr/>
              </p:nvSpPr>
              <p:spPr>
                <a:xfrm>
                  <a:off x="7661773" y="3510869"/>
                  <a:ext cx="13207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大学院生</a:t>
                  </a:r>
                  <a:endPara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7310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0684D-14BE-4FA0-3F35-5D7B64E25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2E7811-34FA-CDE5-C847-241E73A43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2423CF-17AA-6622-669E-3E9EDB30635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kumimoji="1" lang="ja-JP" altLang="en-US" dirty="0">
                <a:solidFill>
                  <a:schemeClr val="bg1">
                    <a:lumMod val="50000"/>
                  </a:schemeClr>
                </a:solidFill>
              </a:rPr>
              <a:t>調査に関する概要</a:t>
            </a:r>
            <a:endParaRPr kumimoji="1"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kumimoji="1" lang="ja-JP" altLang="en-US" b="1" dirty="0"/>
              <a:t>調査結果データに関する説明</a:t>
            </a:r>
            <a:endParaRPr kumimoji="1" lang="en-US" altLang="ja-JP" b="1" dirty="0"/>
          </a:p>
          <a:p>
            <a:r>
              <a:rPr kumimoji="1" lang="ja-JP" altLang="en-US" dirty="0"/>
              <a:t>分析事例</a:t>
            </a:r>
            <a:endParaRPr kumimoji="1" lang="en-US" altLang="ja-JP" dirty="0"/>
          </a:p>
          <a:p>
            <a:pPr lvl="1">
              <a:buFont typeface="+mj-ea"/>
              <a:buAutoNum type="circleNumDbPlain"/>
            </a:pPr>
            <a:r>
              <a:rPr kumimoji="1" lang="ja-JP" altLang="en-US" dirty="0"/>
              <a:t>所属別傾向分析</a:t>
            </a:r>
            <a:endParaRPr kumimoji="1" lang="en-US" altLang="ja-JP" dirty="0"/>
          </a:p>
          <a:p>
            <a:pPr lvl="1">
              <a:buFont typeface="+mj-ea"/>
              <a:buAutoNum type="circleNumDbPlain"/>
            </a:pPr>
            <a:r>
              <a:rPr kumimoji="1" lang="ja-JP" altLang="en-US" dirty="0"/>
              <a:t>いわゆる「関西人」とは？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87309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4A7B24B7-3A34-6FEF-5E90-CD6E01ECB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50502"/>
            <a:ext cx="8291264" cy="5072400"/>
          </a:xfrm>
        </p:spPr>
        <p:txBody>
          <a:bodyPr/>
          <a:lstStyle/>
          <a:p>
            <a:r>
              <a:rPr kumimoji="1" lang="en-US" altLang="ja-JP" b="1" dirty="0"/>
              <a:t>【</a:t>
            </a:r>
            <a:r>
              <a:rPr kumimoji="1" lang="en-US" altLang="ja-JP" b="1" dirty="0">
                <a:latin typeface="+mj-lt"/>
              </a:rPr>
              <a:t>240219-1</a:t>
            </a:r>
            <a:r>
              <a:rPr kumimoji="1" lang="en-US" altLang="ja-JP" b="1" dirty="0"/>
              <a:t>】</a:t>
            </a:r>
            <a:r>
              <a:rPr kumimoji="1" lang="ja-JP" altLang="en-US" b="1" dirty="0"/>
              <a:t>和歌山大学に在籍する学生向けの学内アンケート</a:t>
            </a:r>
            <a:r>
              <a:rPr kumimoji="1" lang="en-US" altLang="ja-JP" b="1" dirty="0"/>
              <a:t>_</a:t>
            </a:r>
            <a:r>
              <a:rPr kumimoji="1" lang="ja-JP" altLang="en-US" b="1" dirty="0"/>
              <a:t>単純集計表</a:t>
            </a:r>
            <a:r>
              <a:rPr kumimoji="1" lang="en-US" altLang="ja-JP" b="1" dirty="0">
                <a:latin typeface="+mj-lt"/>
              </a:rPr>
              <a:t>.xlsx</a:t>
            </a:r>
          </a:p>
          <a:p>
            <a:pPr lvl="1"/>
            <a:r>
              <a:rPr kumimoji="1" lang="ja-JP" altLang="en-US" dirty="0"/>
              <a:t>各質問における</a:t>
            </a:r>
            <a:r>
              <a:rPr kumimoji="1" lang="ja-JP" altLang="en-US" spc="-1000" dirty="0"/>
              <a:t>，</a:t>
            </a:r>
            <a:r>
              <a:rPr kumimoji="1" lang="ja-JP" altLang="en-US" dirty="0"/>
              <a:t>回答の単純集計結果</a:t>
            </a:r>
            <a:endParaRPr kumimoji="1" lang="en-US" altLang="ja-JP" dirty="0"/>
          </a:p>
          <a:p>
            <a:r>
              <a:rPr kumimoji="1" lang="en-US" altLang="ja-JP" b="1" dirty="0"/>
              <a:t>【</a:t>
            </a:r>
            <a:r>
              <a:rPr kumimoji="1" lang="en-US" altLang="ja-JP" b="1" dirty="0">
                <a:latin typeface="+mn-lt"/>
              </a:rPr>
              <a:t>240219-1</a:t>
            </a:r>
            <a:r>
              <a:rPr kumimoji="1" lang="en-US" altLang="ja-JP" b="1" dirty="0"/>
              <a:t>】</a:t>
            </a:r>
            <a:r>
              <a:rPr kumimoji="1" lang="ja-JP" altLang="en-US" b="1" dirty="0"/>
              <a:t>和歌山大学に在籍する学生向けの学内アンケート</a:t>
            </a:r>
            <a:r>
              <a:rPr kumimoji="1" lang="en-US" altLang="ja-JP" b="1" dirty="0"/>
              <a:t>_</a:t>
            </a:r>
            <a:r>
              <a:rPr kumimoji="1" lang="ja-JP" altLang="en-US" b="1" dirty="0"/>
              <a:t>調査票</a:t>
            </a:r>
            <a:r>
              <a:rPr kumimoji="1" lang="en-US" altLang="ja-JP" b="1" dirty="0">
                <a:latin typeface="+mj-lt"/>
              </a:rPr>
              <a:t>.xlsx</a:t>
            </a:r>
          </a:p>
          <a:p>
            <a:pPr lvl="1"/>
            <a:r>
              <a:rPr kumimoji="1" lang="ja-JP" altLang="en-US" dirty="0"/>
              <a:t>各質問における質問文</a:t>
            </a:r>
            <a:r>
              <a:rPr kumimoji="1" lang="ja-JP" altLang="en-US" spc="-1000" dirty="0"/>
              <a:t>，</a:t>
            </a:r>
            <a:r>
              <a:rPr kumimoji="1" lang="ja-JP" altLang="en-US" dirty="0"/>
              <a:t>および選択肢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02E0CFBC-7EC7-6AF1-3745-C4ED6938B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調査関連データ</a:t>
            </a:r>
          </a:p>
        </p:txBody>
      </p:sp>
    </p:spTree>
    <p:extLst>
      <p:ext uri="{BB962C8B-B14F-4D97-AF65-F5344CB8AC3E}">
        <p14:creationId xmlns:p14="http://schemas.microsoft.com/office/powerpoint/2010/main" val="2047483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B3BF2AE-CB0E-F048-1BE8-79EA74EA4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b="1" dirty="0">
                <a:solidFill>
                  <a:srgbClr val="4069E1"/>
                </a:solidFill>
                <a:latin typeface="+mn-lt"/>
              </a:rPr>
              <a:t>ローデータ</a:t>
            </a:r>
            <a:r>
              <a:rPr kumimoji="1" lang="en-US" altLang="ja-JP" b="1" dirty="0">
                <a:solidFill>
                  <a:srgbClr val="4069E1"/>
                </a:solidFill>
                <a:latin typeface="+mn-lt"/>
              </a:rPr>
              <a:t>”</a:t>
            </a:r>
            <a:r>
              <a:rPr kumimoji="1" lang="ja-JP" altLang="en-US" b="1" dirty="0">
                <a:solidFill>
                  <a:srgbClr val="4069E1"/>
                </a:solidFill>
                <a:latin typeface="+mn-lt"/>
              </a:rPr>
              <a:t>フォルダ</a:t>
            </a:r>
            <a:r>
              <a:rPr kumimoji="1" lang="ja-JP" altLang="en-US" dirty="0">
                <a:latin typeface="+mn-lt"/>
              </a:rPr>
              <a:t>内の</a:t>
            </a:r>
            <a:r>
              <a:rPr kumimoji="1" lang="en-US" altLang="ja-JP" dirty="0">
                <a:latin typeface="+mn-lt"/>
              </a:rPr>
              <a:t>csv</a:t>
            </a:r>
            <a:r>
              <a:rPr kumimoji="1" lang="ja-JP" altLang="en-US" dirty="0">
                <a:latin typeface="+mn-lt"/>
              </a:rPr>
              <a:t>ファイル</a:t>
            </a:r>
            <a:endParaRPr kumimoji="1" lang="en-US" altLang="ja-JP" dirty="0">
              <a:latin typeface="+mn-lt"/>
            </a:endParaRPr>
          </a:p>
          <a:p>
            <a:pPr lvl="1"/>
            <a:r>
              <a:rPr kumimoji="1" lang="ja-JP" altLang="en-US" b="1" dirty="0">
                <a:latin typeface="+mn-lt"/>
              </a:rPr>
              <a:t>ローデータ</a:t>
            </a:r>
            <a:r>
              <a:rPr kumimoji="1" lang="en-US" altLang="ja-JP" b="1" dirty="0">
                <a:latin typeface="+mn-lt"/>
              </a:rPr>
              <a:t>_1of1.csv</a:t>
            </a:r>
          </a:p>
          <a:p>
            <a:pPr lvl="2"/>
            <a:r>
              <a:rPr kumimoji="1" lang="ja-JP" altLang="en-US" dirty="0">
                <a:latin typeface="+mn-lt"/>
              </a:rPr>
              <a:t>各回答者の選んだ選択肢一覧</a:t>
            </a:r>
            <a:endParaRPr kumimoji="1" lang="en-US" altLang="ja-JP" dirty="0">
              <a:latin typeface="+mn-lt"/>
            </a:endParaRPr>
          </a:p>
          <a:p>
            <a:pPr lvl="1"/>
            <a:r>
              <a:rPr kumimoji="1" lang="ja-JP" altLang="en-US" b="1" dirty="0">
                <a:latin typeface="+mn-lt"/>
              </a:rPr>
              <a:t>ローデータ</a:t>
            </a:r>
            <a:r>
              <a:rPr kumimoji="1" lang="en-US" altLang="ja-JP" b="1" dirty="0">
                <a:latin typeface="+mn-lt"/>
              </a:rPr>
              <a:t>_FA.csv</a:t>
            </a:r>
          </a:p>
          <a:p>
            <a:pPr lvl="2"/>
            <a:r>
              <a:rPr kumimoji="1" lang="ja-JP" altLang="en-US" dirty="0">
                <a:latin typeface="+mn-lt"/>
              </a:rPr>
              <a:t>各回答者の自由記述欄での記述内容</a:t>
            </a:r>
            <a:endParaRPr kumimoji="1" lang="en-US" altLang="ja-JP" dirty="0">
              <a:latin typeface="+mn-lt"/>
            </a:endParaRPr>
          </a:p>
          <a:p>
            <a:pPr lvl="1"/>
            <a:r>
              <a:rPr kumimoji="1" lang="ja-JP" altLang="en-US" b="1" dirty="0">
                <a:latin typeface="+mn-lt"/>
              </a:rPr>
              <a:t>ローデータ見出し</a:t>
            </a:r>
            <a:r>
              <a:rPr kumimoji="1" lang="en-US" altLang="ja-JP" b="1" dirty="0">
                <a:latin typeface="+mn-lt"/>
              </a:rPr>
              <a:t>_1of1.csv</a:t>
            </a:r>
          </a:p>
          <a:p>
            <a:pPr lvl="2"/>
            <a:r>
              <a:rPr kumimoji="1" lang="ja-JP" altLang="en-US" dirty="0">
                <a:latin typeface="+mn-lt"/>
              </a:rPr>
              <a:t>各質問での選択肢一覧</a:t>
            </a:r>
            <a:endParaRPr kumimoji="1" lang="en-US" altLang="ja-JP" dirty="0">
              <a:latin typeface="+mn-lt"/>
            </a:endParaRPr>
          </a:p>
          <a:p>
            <a:pPr lvl="1"/>
            <a:r>
              <a:rPr kumimoji="1" lang="ja-JP" altLang="en-US" b="1" dirty="0">
                <a:latin typeface="+mn-lt"/>
              </a:rPr>
              <a:t>ローデータ見出し</a:t>
            </a:r>
            <a:r>
              <a:rPr kumimoji="1" lang="en-US" altLang="ja-JP" b="1" dirty="0">
                <a:latin typeface="+mn-lt"/>
              </a:rPr>
              <a:t>_FA.csv</a:t>
            </a:r>
          </a:p>
          <a:p>
            <a:pPr lvl="2"/>
            <a:r>
              <a:rPr kumimoji="1" lang="ja-JP" altLang="en-US" dirty="0">
                <a:latin typeface="+mn-lt"/>
              </a:rPr>
              <a:t>自由記述欄が存在する選択肢一覧</a:t>
            </a:r>
            <a:endParaRPr kumimoji="1" lang="en-US" altLang="ja-JP" dirty="0">
              <a:latin typeface="+mn-lt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1D1D3B56-7E55-0FE6-3D00-67D4D019E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ローデータ</a:t>
            </a:r>
          </a:p>
        </p:txBody>
      </p:sp>
    </p:spTree>
    <p:extLst>
      <p:ext uri="{BB962C8B-B14F-4D97-AF65-F5344CB8AC3E}">
        <p14:creationId xmlns:p14="http://schemas.microsoft.com/office/powerpoint/2010/main" val="1683754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D6B9733-4F2B-2292-561C-B96B1F7C7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50502"/>
            <a:ext cx="8435280" cy="5072400"/>
          </a:xfrm>
        </p:spPr>
        <p:txBody>
          <a:bodyPr/>
          <a:lstStyle/>
          <a:p>
            <a:pPr algn="l"/>
            <a:r>
              <a:rPr kumimoji="1" lang="ja-JP" altLang="en-US" dirty="0"/>
              <a:t>以下の項目では</a:t>
            </a:r>
            <a:r>
              <a:rPr kumimoji="1" lang="ja-JP" altLang="en-US" b="1" dirty="0">
                <a:solidFill>
                  <a:srgbClr val="3F69E1"/>
                </a:solidFill>
              </a:rPr>
              <a:t>自由記述による追加調査</a:t>
            </a:r>
            <a:r>
              <a:rPr kumimoji="1" lang="ja-JP" altLang="en-US" dirty="0"/>
              <a:t>を実施</a:t>
            </a:r>
            <a:endParaRPr kumimoji="1" lang="en-US" altLang="ja-JP" dirty="0"/>
          </a:p>
          <a:p>
            <a:pPr algn="l"/>
            <a:endParaRPr kumimoji="1" lang="en-US" altLang="ja-JP" dirty="0"/>
          </a:p>
          <a:p>
            <a:pPr algn="l"/>
            <a:endParaRPr kumimoji="1" lang="en-US" altLang="ja-JP" dirty="0"/>
          </a:p>
          <a:p>
            <a:pPr algn="l"/>
            <a:endParaRPr kumimoji="1" lang="en-US" altLang="ja-JP" dirty="0"/>
          </a:p>
          <a:p>
            <a:pPr algn="l"/>
            <a:endParaRPr kumimoji="1" lang="en-US" altLang="ja-JP" dirty="0"/>
          </a:p>
          <a:p>
            <a:pPr algn="l"/>
            <a:r>
              <a:rPr kumimoji="1" lang="ja-JP" altLang="en-US" dirty="0"/>
              <a:t>記述内容をもとに</a:t>
            </a:r>
            <a:r>
              <a:rPr kumimoji="1" lang="ja-JP" altLang="en-US" b="1" dirty="0">
                <a:solidFill>
                  <a:srgbClr val="3F69E1"/>
                </a:solidFill>
              </a:rPr>
              <a:t>アンケートデータを補正</a:t>
            </a:r>
            <a:endParaRPr kumimoji="1" lang="en-US" altLang="ja-JP" b="1" dirty="0">
              <a:solidFill>
                <a:srgbClr val="3F69E1"/>
              </a:solidFill>
            </a:endParaRPr>
          </a:p>
          <a:p>
            <a:pPr lvl="1" algn="l"/>
            <a:r>
              <a:rPr kumimoji="1" lang="ja-JP" altLang="en-US" dirty="0"/>
              <a:t>既存選択肢にない新たな回答の記述があった</a:t>
            </a:r>
            <a:br>
              <a:rPr kumimoji="1" lang="en-US" altLang="ja-JP" dirty="0"/>
            </a:br>
            <a:r>
              <a:rPr kumimoji="1" lang="en-US" altLang="ja-JP" dirty="0">
                <a:latin typeface="+mj-lt"/>
              </a:rPr>
              <a:t>Q6</a:t>
            </a:r>
            <a:r>
              <a:rPr kumimoji="1" lang="ja-JP" altLang="en-US" spc="-1000" dirty="0"/>
              <a:t>，</a:t>
            </a:r>
            <a:r>
              <a:rPr kumimoji="1" lang="en-US" altLang="ja-JP" dirty="0">
                <a:latin typeface="+mj-lt"/>
              </a:rPr>
              <a:t>Q16</a:t>
            </a:r>
            <a:r>
              <a:rPr kumimoji="1" lang="ja-JP" altLang="en-US" spc="-1000" dirty="0"/>
              <a:t>，</a:t>
            </a:r>
            <a:r>
              <a:rPr kumimoji="1" lang="en-US" altLang="ja-JP" dirty="0">
                <a:latin typeface="+mj-lt"/>
              </a:rPr>
              <a:t>Q17</a:t>
            </a:r>
            <a:r>
              <a:rPr kumimoji="1" lang="ja-JP" altLang="en-US" spc="-1000" dirty="0"/>
              <a:t>，</a:t>
            </a:r>
            <a:r>
              <a:rPr kumimoji="1" lang="en-US" altLang="ja-JP" dirty="0">
                <a:latin typeface="+mj-lt"/>
              </a:rPr>
              <a:t>Q18</a:t>
            </a:r>
            <a:r>
              <a:rPr kumimoji="1" lang="ja-JP" altLang="en-US" dirty="0"/>
              <a:t>について</a:t>
            </a:r>
            <a:br>
              <a:rPr kumimoji="1" lang="en-US" altLang="ja-JP" dirty="0"/>
            </a:br>
            <a:r>
              <a:rPr kumimoji="1" lang="ja-JP" altLang="en-US" b="1">
                <a:solidFill>
                  <a:schemeClr val="accent2"/>
                </a:solidFill>
              </a:rPr>
              <a:t>既存選択肢</a:t>
            </a:r>
            <a:r>
              <a:rPr kumimoji="1" lang="ja-JP" altLang="en-US" b="1" dirty="0">
                <a:solidFill>
                  <a:schemeClr val="accent2"/>
                </a:solidFill>
              </a:rPr>
              <a:t>と同形式の項目として追加</a:t>
            </a:r>
            <a:endParaRPr kumimoji="1" lang="en-US" altLang="ja-JP" b="1" dirty="0">
              <a:solidFill>
                <a:schemeClr val="accent2"/>
              </a:solidFill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74C944E-2394-E16E-B1BD-621B3A9D5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自由記述データに関する補正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C5EF416-DFE0-D120-B07D-3950A37603C3}"/>
              </a:ext>
            </a:extLst>
          </p:cNvPr>
          <p:cNvGrpSpPr/>
          <p:nvPr/>
        </p:nvGrpSpPr>
        <p:grpSpPr>
          <a:xfrm>
            <a:off x="609600" y="1779509"/>
            <a:ext cx="8210872" cy="1612378"/>
            <a:chOff x="609600" y="1844824"/>
            <a:chExt cx="8210872" cy="1612378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B35EB845-0F24-8C28-EAF7-A43C8CFC4486}"/>
                </a:ext>
              </a:extLst>
            </p:cNvPr>
            <p:cNvSpPr/>
            <p:nvPr/>
          </p:nvSpPr>
          <p:spPr>
            <a:xfrm>
              <a:off x="609600" y="1844824"/>
              <a:ext cx="8210872" cy="1612378"/>
            </a:xfrm>
            <a:prstGeom prst="roundRect">
              <a:avLst>
                <a:gd name="adj" fmla="val 6765"/>
              </a:avLst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71261E3-E181-2CD4-1AC4-324D48A1385A}"/>
                </a:ext>
              </a:extLst>
            </p:cNvPr>
            <p:cNvSpPr txBox="1"/>
            <p:nvPr/>
          </p:nvSpPr>
          <p:spPr>
            <a:xfrm>
              <a:off x="755576" y="1958516"/>
              <a:ext cx="806489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3F69E1"/>
                </a:buClr>
                <a:buFont typeface="Wingdings" panose="05000000000000000000" pitchFamily="2" charset="2"/>
                <a:buChar char="u"/>
              </a:pP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Q6.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ハンバーガーチェーン店の「マクドナルド」のことを普段なんと呼びますか？／</a:t>
              </a: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4.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285750" indent="-285750">
                <a:buClr>
                  <a:srgbClr val="3F69E1"/>
                </a:buClr>
                <a:buFont typeface="Wingdings" panose="05000000000000000000" pitchFamily="2" charset="2"/>
                <a:buChar char="u"/>
              </a:pP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Q8.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大阪にある「ユニバーサルスタジオジャパン」のことを普段何と呼びますか？／</a:t>
              </a: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6.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285750" indent="-285750">
                <a:buClr>
                  <a:srgbClr val="3F69E1"/>
                </a:buClr>
                <a:buFont typeface="Wingdings" panose="05000000000000000000" pitchFamily="2" charset="2"/>
                <a:buChar char="u"/>
              </a:pP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Q16.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使っている</a:t>
              </a: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SNS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を教えてください。（いくつでも）／</a:t>
              </a: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13.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285750" indent="-285750">
                <a:buClr>
                  <a:srgbClr val="3F69E1"/>
                </a:buClr>
                <a:buFont typeface="Wingdings" panose="05000000000000000000" pitchFamily="2" charset="2"/>
                <a:buChar char="u"/>
              </a:pP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Q17.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所有しているポイントサービスを教えてください。（いくつでも）／</a:t>
              </a: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14.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285750" indent="-285750">
                <a:buClr>
                  <a:srgbClr val="3F69E1"/>
                </a:buClr>
                <a:buFont typeface="Wingdings" panose="05000000000000000000" pitchFamily="2" charset="2"/>
                <a:buChar char="u"/>
              </a:pP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Q18.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利用している動画サブスクサービスを教えてください。（いくつでも）／</a:t>
              </a: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16.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285750" indent="-285750">
                <a:buClr>
                  <a:srgbClr val="3F69E1"/>
                </a:buClr>
                <a:buFont typeface="Wingdings" panose="05000000000000000000" pitchFamily="2" charset="2"/>
                <a:buChar char="u"/>
              </a:pP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Q19.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お店で買い物のときにもっともよく使用する決済方法は何ですか？／</a:t>
              </a:r>
              <a:r>
                <a:rPr kumimoji="1" lang="en-US" altLang="ja-JP" sz="1400" dirty="0">
                  <a:latin typeface="+mj-lt"/>
                  <a:ea typeface="メイリオ" panose="020B0604030504040204" pitchFamily="50" charset="-128"/>
                </a:rPr>
                <a:t>12.</a:t>
              </a:r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03871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FCBC00E0DA95A49AAD2C1C237554DD0" ma:contentTypeVersion="10" ma:contentTypeDescription="新しいドキュメントを作成します。" ma:contentTypeScope="" ma:versionID="d33a0e8736baa3b30ee88321fc3c792c">
  <xsd:schema xmlns:xsd="http://www.w3.org/2001/XMLSchema" xmlns:xs="http://www.w3.org/2001/XMLSchema" xmlns:p="http://schemas.microsoft.com/office/2006/metadata/properties" xmlns:ns2="c8c06d1b-3a27-4f0d-8102-26cf65270427" xmlns:ns3="f6b97315-4476-48fc-9281-0f4761760114" targetNamespace="http://schemas.microsoft.com/office/2006/metadata/properties" ma:root="true" ma:fieldsID="9d8074eaaa80ffa7c5f3fa8ac8d30bdf" ns2:_="" ns3:_="">
    <xsd:import namespace="c8c06d1b-3a27-4f0d-8102-26cf65270427"/>
    <xsd:import namespace="f6b97315-4476-48fc-9281-0f47617601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06d1b-3a27-4f0d-8102-26cf652704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b97315-4476-48fc-9281-0f476176011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B671C4-9C8C-4E9C-A8E5-6A723651EBA6}">
  <ds:schemaRefs>
    <ds:schemaRef ds:uri="http://schemas.microsoft.com/office/2006/documentManagement/types"/>
    <ds:schemaRef ds:uri="c8c06d1b-3a27-4f0d-8102-26cf65270427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9642243-DA36-48C7-8E1F-030C3D8053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B0F765-930C-4F1E-801B-BD66439AC1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c06d1b-3a27-4f0d-8102-26cf65270427"/>
    <ds:schemaRef ds:uri="f6b97315-4476-48fc-9281-0f476176011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8808</TotalTime>
  <Words>1864</Words>
  <Application>Microsoft Macintosh PowerPoint</Application>
  <PresentationFormat>On-screen Show (4:3)</PresentationFormat>
  <Paragraphs>248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.Hiragino Kaku Gothic Interface W3</vt:lpstr>
      <vt:lpstr>Meiryo</vt:lpstr>
      <vt:lpstr>Meiryo</vt:lpstr>
      <vt:lpstr>System Font Regular</vt:lpstr>
      <vt:lpstr>Arial</vt:lpstr>
      <vt:lpstr>Segoe UI</vt:lpstr>
      <vt:lpstr>Wingdings</vt:lpstr>
      <vt:lpstr>Custom Design</vt:lpstr>
      <vt:lpstr>Acrobat Document</vt:lpstr>
      <vt:lpstr>「ワダイのオープンデータ」 調査結果概要と活用事例</vt:lpstr>
      <vt:lpstr>目次</vt:lpstr>
      <vt:lpstr>調査概要</vt:lpstr>
      <vt:lpstr>調査時の回答依頼</vt:lpstr>
      <vt:lpstr>調査結果における有効回答者</vt:lpstr>
      <vt:lpstr>目次</vt:lpstr>
      <vt:lpstr>調査関連データ</vt:lpstr>
      <vt:lpstr>ローデータ</vt:lpstr>
      <vt:lpstr>自由記述データに関する補正</vt:lpstr>
      <vt:lpstr>補正内容詳細（Q6）</vt:lpstr>
      <vt:lpstr>補正内容詳細（Q16）</vt:lpstr>
      <vt:lpstr>補正内容詳細（Q17）</vt:lpstr>
      <vt:lpstr>補正内容詳細（Q18）</vt:lpstr>
      <vt:lpstr>補正後データ</vt:lpstr>
      <vt:lpstr>目次</vt:lpstr>
      <vt:lpstr>学生の所属別に傾向を分析</vt:lpstr>
      <vt:lpstr>Q14での傾向</vt:lpstr>
      <vt:lpstr>文理間での比較</vt:lpstr>
      <vt:lpstr>目次</vt:lpstr>
      <vt:lpstr>「いわゆる『関西人』」とは？</vt:lpstr>
      <vt:lpstr>分析の流れ</vt:lpstr>
      <vt:lpstr>分析対象とする質問</vt:lpstr>
      <vt:lpstr>各質問結果の再分類（Q3,5-9）</vt:lpstr>
      <vt:lpstr>各質問結果の再分類（Q10,13,20）</vt:lpstr>
      <vt:lpstr>各質問間でヒートマップを生成</vt:lpstr>
      <vt:lpstr>「いわゆる『関西人』」との相関</vt:lpstr>
      <vt:lpstr>決定木の作成</vt:lpstr>
      <vt:lpstr>決定木による結果</vt:lpstr>
      <vt:lpstr>「いわゆる『関西人』」の結果</vt:lpstr>
      <vt:lpstr>データの利用について</vt:lpstr>
      <vt:lpstr>作成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データサイエンスへの誘いA/B ー初回ガイダンスー</dc:title>
  <dc:creator>Takashi Yoshino</dc:creator>
  <cp:lastModifiedBy>Takashi Yoshino</cp:lastModifiedBy>
  <cp:revision>796</cp:revision>
  <dcterms:created xsi:type="dcterms:W3CDTF">2020-04-01T09:09:14Z</dcterms:created>
  <dcterms:modified xsi:type="dcterms:W3CDTF">2024-11-02T05:52:42Z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0x010100FFCBC00E0DA95A49AAD2C1C237554DD0</vt:lpwstr>
  </property>
</Properties>
</file>